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heme/theme6.xml" ContentType="application/vnd.openxmlformats-officedocument.theme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70.xml" ContentType="application/vnd.openxmlformats-officedocument.presentationml.tags+xml"/>
  <Override PartName="/ppt/notesSlides/notesSlide20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67" r:id="rId2"/>
    <p:sldMasterId id="2147483785" r:id="rId3"/>
    <p:sldMasterId id="2147483802" r:id="rId4"/>
  </p:sldMasterIdLst>
  <p:notesMasterIdLst>
    <p:notesMasterId r:id="rId32"/>
  </p:notesMasterIdLst>
  <p:handoutMasterIdLst>
    <p:handoutMasterId r:id="rId33"/>
  </p:handoutMasterIdLst>
  <p:sldIdLst>
    <p:sldId id="1050" r:id="rId5"/>
    <p:sldId id="1155" r:id="rId6"/>
    <p:sldId id="1154" r:id="rId7"/>
    <p:sldId id="1156" r:id="rId8"/>
    <p:sldId id="1118" r:id="rId9"/>
    <p:sldId id="426" r:id="rId10"/>
    <p:sldId id="1081" r:id="rId11"/>
    <p:sldId id="1119" r:id="rId12"/>
    <p:sldId id="1140" r:id="rId13"/>
    <p:sldId id="416" r:id="rId14"/>
    <p:sldId id="376" r:id="rId15"/>
    <p:sldId id="421" r:id="rId16"/>
    <p:sldId id="455" r:id="rId17"/>
    <p:sldId id="422" r:id="rId18"/>
    <p:sldId id="456" r:id="rId19"/>
    <p:sldId id="420" r:id="rId20"/>
    <p:sldId id="424" r:id="rId21"/>
    <p:sldId id="471" r:id="rId22"/>
    <p:sldId id="479" r:id="rId23"/>
    <p:sldId id="473" r:id="rId24"/>
    <p:sldId id="480" r:id="rId25"/>
    <p:sldId id="428" r:id="rId26"/>
    <p:sldId id="470" r:id="rId27"/>
    <p:sldId id="1141" r:id="rId28"/>
    <p:sldId id="444" r:id="rId29"/>
    <p:sldId id="461" r:id="rId30"/>
    <p:sldId id="464" r:id="rId31"/>
  </p:sldIdLst>
  <p:sldSz cx="12192000" cy="6858000"/>
  <p:notesSz cx="7099300" cy="10234613"/>
  <p:custDataLst>
    <p:tags r:id="rId3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1123B217-500D-423D-837E-3C98FBF59E01}">
          <p14:sldIdLst>
            <p14:sldId id="1050"/>
            <p14:sldId id="1155"/>
            <p14:sldId id="1154"/>
            <p14:sldId id="1156"/>
            <p14:sldId id="1118"/>
            <p14:sldId id="426"/>
            <p14:sldId id="1081"/>
            <p14:sldId id="1119"/>
            <p14:sldId id="1140"/>
            <p14:sldId id="416"/>
            <p14:sldId id="376"/>
            <p14:sldId id="421"/>
            <p14:sldId id="455"/>
            <p14:sldId id="422"/>
            <p14:sldId id="456"/>
            <p14:sldId id="420"/>
            <p14:sldId id="424"/>
            <p14:sldId id="471"/>
            <p14:sldId id="479"/>
            <p14:sldId id="473"/>
            <p14:sldId id="480"/>
          </p14:sldIdLst>
        </p14:section>
        <p14:section name="Inhaltsverzeichnis" id="{2B3D3139-64E5-4FCF-B0EE-D39FDC92E30C}">
          <p14:sldIdLst>
            <p14:sldId id="428"/>
            <p14:sldId id="470"/>
            <p14:sldId id="1141"/>
            <p14:sldId id="444"/>
            <p14:sldId id="461"/>
            <p14:sldId id="464"/>
          </p14:sldIdLst>
        </p14:section>
        <p14:section name="Kapiteltrenner" id="{11B7ABC6-D0C6-494D-BF68-6B8BFAC6EFB9}">
          <p14:sldIdLst/>
        </p14:section>
        <p14:section name="Designvorgaben" id="{9A01BFAC-9D25-447B-BCB5-0953A7D73A0D}">
          <p14:sldIdLst/>
        </p14:section>
        <p14:section name="Layouts" id="{406BFD6F-8052-4310-A7AB-AC01E9FF5631}">
          <p14:sldIdLst/>
        </p14:section>
        <p14:section name="Standardabschnitt" id="{FBF76AE1-10A0-4E48-8FA4-3DED2488773E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3D0553-6FC3-374D-3423-AE69B72D6FFC}" name="Tanja Foerster" initials="TF" userId="S::FoersterTan@sbsit.com::e8159440-1ee7-4345-8247-c16547a02c1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na Drimmel" initials="CD" lastIdx="16" clrIdx="0">
    <p:extLst>
      <p:ext uri="{19B8F6BF-5375-455C-9EA6-DF929625EA0E}">
        <p15:presenceInfo xmlns:p15="http://schemas.microsoft.com/office/powerpoint/2012/main" userId="Christina Drimm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66357D-2544-493C-B923-E91685E75207}" v="1438" dt="2025-05-06T22:08:44.9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19" autoAdjust="0"/>
    <p:restoredTop sz="93593" autoAdjust="0"/>
  </p:normalViewPr>
  <p:slideViewPr>
    <p:cSldViewPr showGuides="1">
      <p:cViewPr varScale="1">
        <p:scale>
          <a:sx n="115" d="100"/>
          <a:sy n="115" d="100"/>
        </p:scale>
        <p:origin x="427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522"/>
    </p:cViewPr>
  </p:sorterViewPr>
  <p:notesViewPr>
    <p:cSldViewPr showGuides="1">
      <p:cViewPr varScale="1">
        <p:scale>
          <a:sx n="92" d="100"/>
          <a:sy n="92" d="100"/>
        </p:scale>
        <p:origin x="190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a Krnic" userId="1a88a397-5482-48da-9eed-382cfe944cea" providerId="ADAL" clId="{D566357D-2544-493C-B923-E91685E75207}"/>
    <pc:docChg chg="undo custSel addSld delSld modSld sldOrd modSection">
      <pc:chgData name="Luka Krnic" userId="1a88a397-5482-48da-9eed-382cfe944cea" providerId="ADAL" clId="{D566357D-2544-493C-B923-E91685E75207}" dt="2025-05-06T22:08:44.940" v="3737" actId="20577"/>
      <pc:docMkLst>
        <pc:docMk/>
      </pc:docMkLst>
      <pc:sldChg chg="modSp mod">
        <pc:chgData name="Luka Krnic" userId="1a88a397-5482-48da-9eed-382cfe944cea" providerId="ADAL" clId="{D566357D-2544-493C-B923-E91685E75207}" dt="2025-05-06T20:38:58.640" v="2957" actId="1076"/>
        <pc:sldMkLst>
          <pc:docMk/>
          <pc:sldMk cId="1718179775" sldId="376"/>
        </pc:sldMkLst>
        <pc:spChg chg="mod">
          <ac:chgData name="Luka Krnic" userId="1a88a397-5482-48da-9eed-382cfe944cea" providerId="ADAL" clId="{D566357D-2544-493C-B923-E91685E75207}" dt="2025-05-06T20:38:58.640" v="2957" actId="1076"/>
          <ac:spMkLst>
            <pc:docMk/>
            <pc:sldMk cId="1718179775" sldId="376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0:38:49.472" v="2955" actId="1076"/>
          <ac:spMkLst>
            <pc:docMk/>
            <pc:sldMk cId="1718179775" sldId="376"/>
            <ac:spMk id="12" creationId="{05A084B9-50BC-482E-80BE-A47607C48A57}"/>
          </ac:spMkLst>
        </pc:spChg>
      </pc:sldChg>
      <pc:sldChg chg="addSp modSp del">
        <pc:chgData name="Luka Krnic" userId="1a88a397-5482-48da-9eed-382cfe944cea" providerId="ADAL" clId="{D566357D-2544-493C-B923-E91685E75207}" dt="2025-05-06T11:52:37.817" v="242" actId="2696"/>
        <pc:sldMkLst>
          <pc:docMk/>
          <pc:sldMk cId="1790033775" sldId="384"/>
        </pc:sldMkLst>
        <pc:picChg chg="add mod">
          <ac:chgData name="Luka Krnic" userId="1a88a397-5482-48da-9eed-382cfe944cea" providerId="ADAL" clId="{D566357D-2544-493C-B923-E91685E75207}" dt="2025-05-06T11:43:30.051" v="149" actId="1076"/>
          <ac:picMkLst>
            <pc:docMk/>
            <pc:sldMk cId="1790033775" sldId="384"/>
            <ac:picMk id="2" creationId="{C03B5446-5E8B-F932-2B4E-A089F6A44384}"/>
          </ac:picMkLst>
        </pc:picChg>
      </pc:sldChg>
      <pc:sldChg chg="addSp modSp del mod">
        <pc:chgData name="Luka Krnic" userId="1a88a397-5482-48da-9eed-382cfe944cea" providerId="ADAL" clId="{D566357D-2544-493C-B923-E91685E75207}" dt="2025-05-06T11:52:41.743" v="243" actId="2696"/>
        <pc:sldMkLst>
          <pc:docMk/>
          <pc:sldMk cId="2800134405" sldId="388"/>
        </pc:sldMkLst>
        <pc:graphicFrameChg chg="mod modGraphic">
          <ac:chgData name="Luka Krnic" userId="1a88a397-5482-48da-9eed-382cfe944cea" providerId="ADAL" clId="{D566357D-2544-493C-B923-E91685E75207}" dt="2025-05-06T11:43:48.966" v="155" actId="14100"/>
          <ac:graphicFrameMkLst>
            <pc:docMk/>
            <pc:sldMk cId="2800134405" sldId="388"/>
            <ac:graphicFrameMk id="6" creationId="{1ABFF912-F486-417A-9532-DF6141D243BB}"/>
          </ac:graphicFrameMkLst>
        </pc:graphicFrameChg>
        <pc:picChg chg="add mod">
          <ac:chgData name="Luka Krnic" userId="1a88a397-5482-48da-9eed-382cfe944cea" providerId="ADAL" clId="{D566357D-2544-493C-B923-E91685E75207}" dt="2025-05-06T11:43:55.983" v="157" actId="1076"/>
          <ac:picMkLst>
            <pc:docMk/>
            <pc:sldMk cId="2800134405" sldId="388"/>
            <ac:picMk id="2" creationId="{BF42E35D-6425-5D2A-A4C0-2394D7D8A5C5}"/>
          </ac:picMkLst>
        </pc:picChg>
      </pc:sldChg>
      <pc:sldChg chg="addSp modSp mod">
        <pc:chgData name="Luka Krnic" userId="1a88a397-5482-48da-9eed-382cfe944cea" providerId="ADAL" clId="{D566357D-2544-493C-B923-E91685E75207}" dt="2025-05-06T15:19:22.286" v="2138" actId="20577"/>
        <pc:sldMkLst>
          <pc:docMk/>
          <pc:sldMk cId="1270218374" sldId="416"/>
        </pc:sldMkLst>
        <pc:spChg chg="mod">
          <ac:chgData name="Luka Krnic" userId="1a88a397-5482-48da-9eed-382cfe944cea" providerId="ADAL" clId="{D566357D-2544-493C-B923-E91685E75207}" dt="2025-05-06T11:29:38.046" v="49" actId="14100"/>
          <ac:spMkLst>
            <pc:docMk/>
            <pc:sldMk cId="1270218374" sldId="416"/>
            <ac:spMk id="3" creationId="{90B1C4B4-46FE-A40D-203B-33E8CB0940F7}"/>
          </ac:spMkLst>
        </pc:spChg>
        <pc:spChg chg="mod">
          <ac:chgData name="Luka Krnic" userId="1a88a397-5482-48da-9eed-382cfe944cea" providerId="ADAL" clId="{D566357D-2544-493C-B923-E91685E75207}" dt="2025-05-06T11:34:58.870" v="128" actId="20577"/>
          <ac:spMkLst>
            <pc:docMk/>
            <pc:sldMk cId="1270218374" sldId="416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15:19:22.286" v="2138" actId="20577"/>
          <ac:spMkLst>
            <pc:docMk/>
            <pc:sldMk cId="1270218374" sldId="416"/>
            <ac:spMk id="12" creationId="{468B8A3D-6827-4174-8A05-B49F0366AE3B}"/>
          </ac:spMkLst>
        </pc:spChg>
        <pc:graphicFrameChg chg="modGraphic">
          <ac:chgData name="Luka Krnic" userId="1a88a397-5482-48da-9eed-382cfe944cea" providerId="ADAL" clId="{D566357D-2544-493C-B923-E91685E75207}" dt="2025-05-06T15:19:00.215" v="2136" actId="20577"/>
          <ac:graphicFrameMkLst>
            <pc:docMk/>
            <pc:sldMk cId="1270218374" sldId="416"/>
            <ac:graphicFrameMk id="9" creationId="{E7152609-ED3F-4F6E-9DCC-D0973845759D}"/>
          </ac:graphicFrameMkLst>
        </pc:graphicFrameChg>
        <pc:picChg chg="add mod">
          <ac:chgData name="Luka Krnic" userId="1a88a397-5482-48da-9eed-382cfe944cea" providerId="ADAL" clId="{D566357D-2544-493C-B923-E91685E75207}" dt="2025-05-06T11:43:19.523" v="145"/>
          <ac:picMkLst>
            <pc:docMk/>
            <pc:sldMk cId="1270218374" sldId="416"/>
            <ac:picMk id="2" creationId="{8C072372-D19C-E42E-8890-856A1DDBF94F}"/>
          </ac:picMkLst>
        </pc:picChg>
      </pc:sldChg>
      <pc:sldChg chg="addSp modSp mod">
        <pc:chgData name="Luka Krnic" userId="1a88a397-5482-48da-9eed-382cfe944cea" providerId="ADAL" clId="{D566357D-2544-493C-B923-E91685E75207}" dt="2025-05-06T11:57:10.199" v="370" actId="14100"/>
        <pc:sldMkLst>
          <pc:docMk/>
          <pc:sldMk cId="903612946" sldId="420"/>
        </pc:sldMkLst>
        <pc:spChg chg="mod">
          <ac:chgData name="Luka Krnic" userId="1a88a397-5482-48da-9eed-382cfe944cea" providerId="ADAL" clId="{D566357D-2544-493C-B923-E91685E75207}" dt="2025-05-06T11:57:10.199" v="370" actId="14100"/>
          <ac:spMkLst>
            <pc:docMk/>
            <pc:sldMk cId="903612946" sldId="420"/>
            <ac:spMk id="8" creationId="{6F845306-1F23-4DFF-887F-0C15D434F5F8}"/>
          </ac:spMkLst>
        </pc:spChg>
        <pc:picChg chg="add mod">
          <ac:chgData name="Luka Krnic" userId="1a88a397-5482-48da-9eed-382cfe944cea" providerId="ADAL" clId="{D566357D-2544-493C-B923-E91685E75207}" dt="2025-05-06T11:44:40.555" v="170"/>
          <ac:picMkLst>
            <pc:docMk/>
            <pc:sldMk cId="903612946" sldId="420"/>
            <ac:picMk id="2" creationId="{08A5915C-264F-BB76-4B5D-6E0FB369F14B}"/>
          </ac:picMkLst>
        </pc:picChg>
      </pc:sldChg>
      <pc:sldChg chg="addSp modSp mod">
        <pc:chgData name="Luka Krnic" userId="1a88a397-5482-48da-9eed-382cfe944cea" providerId="ADAL" clId="{D566357D-2544-493C-B923-E91685E75207}" dt="2025-05-06T20:39:54.595" v="2960" actId="20577"/>
        <pc:sldMkLst>
          <pc:docMk/>
          <pc:sldMk cId="2485786972" sldId="421"/>
        </pc:sldMkLst>
        <pc:spChg chg="mod">
          <ac:chgData name="Luka Krnic" userId="1a88a397-5482-48da-9eed-382cfe944cea" providerId="ADAL" clId="{D566357D-2544-493C-B923-E91685E75207}" dt="2025-05-06T20:39:54.595" v="2960" actId="20577"/>
          <ac:spMkLst>
            <pc:docMk/>
            <pc:sldMk cId="2485786972" sldId="421"/>
            <ac:spMk id="8" creationId="{6F845306-1F23-4DFF-887F-0C15D434F5F8}"/>
          </ac:spMkLst>
        </pc:spChg>
        <pc:picChg chg="add mod">
          <ac:chgData name="Luka Krnic" userId="1a88a397-5482-48da-9eed-382cfe944cea" providerId="ADAL" clId="{D566357D-2544-493C-B923-E91685E75207}" dt="2025-05-06T11:44:05.724" v="160" actId="1076"/>
          <ac:picMkLst>
            <pc:docMk/>
            <pc:sldMk cId="2485786972" sldId="421"/>
            <ac:picMk id="2" creationId="{2D2771AD-E93F-402F-069F-FA97A8ABD501}"/>
          </ac:picMkLst>
        </pc:picChg>
        <pc:picChg chg="mod">
          <ac:chgData name="Luka Krnic" userId="1a88a397-5482-48da-9eed-382cfe944cea" providerId="ADAL" clId="{D566357D-2544-493C-B923-E91685E75207}" dt="2025-05-06T14:09:12.094" v="650" actId="14100"/>
          <ac:picMkLst>
            <pc:docMk/>
            <pc:sldMk cId="2485786972" sldId="421"/>
            <ac:picMk id="3" creationId="{8032A25F-5D93-4DCB-A037-8E8606247B85}"/>
          </ac:picMkLst>
        </pc:picChg>
      </pc:sldChg>
      <pc:sldChg chg="addSp modSp mod">
        <pc:chgData name="Luka Krnic" userId="1a88a397-5482-48da-9eed-382cfe944cea" providerId="ADAL" clId="{D566357D-2544-493C-B923-E91685E75207}" dt="2025-05-06T11:55:49.622" v="315" actId="14100"/>
        <pc:sldMkLst>
          <pc:docMk/>
          <pc:sldMk cId="3751586227" sldId="422"/>
        </pc:sldMkLst>
        <pc:spChg chg="mod">
          <ac:chgData name="Luka Krnic" userId="1a88a397-5482-48da-9eed-382cfe944cea" providerId="ADAL" clId="{D566357D-2544-493C-B923-E91685E75207}" dt="2025-05-06T11:55:49.622" v="315" actId="14100"/>
          <ac:spMkLst>
            <pc:docMk/>
            <pc:sldMk cId="3751586227" sldId="422"/>
            <ac:spMk id="8" creationId="{6F845306-1F23-4DFF-887F-0C15D434F5F8}"/>
          </ac:spMkLst>
        </pc:spChg>
        <pc:picChg chg="add mod">
          <ac:chgData name="Luka Krnic" userId="1a88a397-5482-48da-9eed-382cfe944cea" providerId="ADAL" clId="{D566357D-2544-493C-B923-E91685E75207}" dt="2025-05-06T11:44:21.066" v="165" actId="14100"/>
          <ac:picMkLst>
            <pc:docMk/>
            <pc:sldMk cId="3751586227" sldId="422"/>
            <ac:picMk id="3" creationId="{A3C04461-7318-3F47-6396-AE25293D7DA7}"/>
          </ac:picMkLst>
        </pc:picChg>
      </pc:sldChg>
      <pc:sldChg chg="addSp modSp mod modAnim">
        <pc:chgData name="Luka Krnic" userId="1a88a397-5482-48da-9eed-382cfe944cea" providerId="ADAL" clId="{D566357D-2544-493C-B923-E91685E75207}" dt="2025-05-06T20:47:15.356" v="3178"/>
        <pc:sldMkLst>
          <pc:docMk/>
          <pc:sldMk cId="4244827775" sldId="424"/>
        </pc:sldMkLst>
        <pc:spChg chg="mod">
          <ac:chgData name="Luka Krnic" userId="1a88a397-5482-48da-9eed-382cfe944cea" providerId="ADAL" clId="{D566357D-2544-493C-B923-E91685E75207}" dt="2025-05-06T20:46:16.852" v="3171" actId="14100"/>
          <ac:spMkLst>
            <pc:docMk/>
            <pc:sldMk cId="4244827775" sldId="424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0:46:10.247" v="3170" actId="1076"/>
          <ac:spMkLst>
            <pc:docMk/>
            <pc:sldMk cId="4244827775" sldId="424"/>
            <ac:spMk id="10" creationId="{1100ED62-C276-4AD3-82A5-5EA7E71B7B4F}"/>
          </ac:spMkLst>
        </pc:spChg>
        <pc:picChg chg="add mod">
          <ac:chgData name="Luka Krnic" userId="1a88a397-5482-48da-9eed-382cfe944cea" providerId="ADAL" clId="{D566357D-2544-493C-B923-E91685E75207}" dt="2025-05-06T11:44:50.432" v="171"/>
          <ac:picMkLst>
            <pc:docMk/>
            <pc:sldMk cId="4244827775" sldId="424"/>
            <ac:picMk id="2" creationId="{4D693815-819E-E375-2607-38542CA88D45}"/>
          </ac:picMkLst>
        </pc:picChg>
      </pc:sldChg>
      <pc:sldChg chg="addSp delSp modSp mod ord">
        <pc:chgData name="Luka Krnic" userId="1a88a397-5482-48da-9eed-382cfe944cea" providerId="ADAL" clId="{D566357D-2544-493C-B923-E91685E75207}" dt="2025-05-06T20:38:12.692" v="2953" actId="20577"/>
        <pc:sldMkLst>
          <pc:docMk/>
          <pc:sldMk cId="4162217172" sldId="426"/>
        </pc:sldMkLst>
        <pc:spChg chg="add del mod">
          <ac:chgData name="Luka Krnic" userId="1a88a397-5482-48da-9eed-382cfe944cea" providerId="ADAL" clId="{D566357D-2544-493C-B923-E91685E75207}" dt="2025-05-06T12:37:51.312" v="421" actId="21"/>
          <ac:spMkLst>
            <pc:docMk/>
            <pc:sldMk cId="4162217172" sldId="426"/>
            <ac:spMk id="4" creationId="{03D019A7-4C0C-7592-1525-BBE03560BDEB}"/>
          </ac:spMkLst>
        </pc:spChg>
        <pc:spChg chg="add mod">
          <ac:chgData name="Luka Krnic" userId="1a88a397-5482-48da-9eed-382cfe944cea" providerId="ADAL" clId="{D566357D-2544-493C-B923-E91685E75207}" dt="2025-05-06T12:40:46.376" v="504" actId="1076"/>
          <ac:spMkLst>
            <pc:docMk/>
            <pc:sldMk cId="4162217172" sldId="426"/>
            <ac:spMk id="5" creationId="{2398B994-D0FE-EC09-38EA-D3116549C945}"/>
          </ac:spMkLst>
        </pc:spChg>
        <pc:spChg chg="del">
          <ac:chgData name="Luka Krnic" userId="1a88a397-5482-48da-9eed-382cfe944cea" providerId="ADAL" clId="{D566357D-2544-493C-B923-E91685E75207}" dt="2025-05-06T11:53:37.211" v="256" actId="21"/>
          <ac:spMkLst>
            <pc:docMk/>
            <pc:sldMk cId="4162217172" sldId="426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0:38:12.692" v="2953" actId="20577"/>
          <ac:spMkLst>
            <pc:docMk/>
            <pc:sldMk cId="4162217172" sldId="426"/>
            <ac:spMk id="10" creationId="{665E866F-A6BD-4FCD-B9E0-F6503DE3B0DD}"/>
          </ac:spMkLst>
        </pc:spChg>
        <pc:picChg chg="add mod">
          <ac:chgData name="Luka Krnic" userId="1a88a397-5482-48da-9eed-382cfe944cea" providerId="ADAL" clId="{D566357D-2544-493C-B923-E91685E75207}" dt="2025-05-06T11:44:11.136" v="161"/>
          <ac:picMkLst>
            <pc:docMk/>
            <pc:sldMk cId="4162217172" sldId="426"/>
            <ac:picMk id="2" creationId="{53D7D2BD-2A79-E6FA-E494-26BEA33DCB11}"/>
          </ac:picMkLst>
        </pc:picChg>
      </pc:sldChg>
      <pc:sldChg chg="addSp modSp mod">
        <pc:chgData name="Luka Krnic" userId="1a88a397-5482-48da-9eed-382cfe944cea" providerId="ADAL" clId="{D566357D-2544-493C-B923-E91685E75207}" dt="2025-05-06T21:28:25.890" v="3530" actId="14100"/>
        <pc:sldMkLst>
          <pc:docMk/>
          <pc:sldMk cId="1783427151" sldId="428"/>
        </pc:sldMkLst>
        <pc:spChg chg="mod">
          <ac:chgData name="Luka Krnic" userId="1a88a397-5482-48da-9eed-382cfe944cea" providerId="ADAL" clId="{D566357D-2544-493C-B923-E91685E75207}" dt="2025-05-06T21:28:25.890" v="3530" actId="14100"/>
          <ac:spMkLst>
            <pc:docMk/>
            <pc:sldMk cId="1783427151" sldId="428"/>
            <ac:spMk id="10" creationId="{09539079-C39C-4CC1-8425-A6825402D9A4}"/>
          </ac:spMkLst>
        </pc:spChg>
        <pc:picChg chg="add mod">
          <ac:chgData name="Luka Krnic" userId="1a88a397-5482-48da-9eed-382cfe944cea" providerId="ADAL" clId="{D566357D-2544-493C-B923-E91685E75207}" dt="2025-05-06T14:08:39.681" v="644"/>
          <ac:picMkLst>
            <pc:docMk/>
            <pc:sldMk cId="1783427151" sldId="428"/>
            <ac:picMk id="2" creationId="{D388C831-F6A7-E2AA-B22F-A13860ACA930}"/>
          </ac:picMkLst>
        </pc:picChg>
      </pc:sldChg>
      <pc:sldChg chg="addSp modSp del mod">
        <pc:chgData name="Luka Krnic" userId="1a88a397-5482-48da-9eed-382cfe944cea" providerId="ADAL" clId="{D566357D-2544-493C-B923-E91685E75207}" dt="2025-05-06T21:06:55.195" v="3510" actId="2696"/>
        <pc:sldMkLst>
          <pc:docMk/>
          <pc:sldMk cId="4111585306" sldId="430"/>
        </pc:sldMkLst>
        <pc:spChg chg="mod">
          <ac:chgData name="Luka Krnic" userId="1a88a397-5482-48da-9eed-382cfe944cea" providerId="ADAL" clId="{D566357D-2544-493C-B923-E91685E75207}" dt="2025-05-06T15:03:00.534" v="1688" actId="20577"/>
          <ac:spMkLst>
            <pc:docMk/>
            <pc:sldMk cId="4111585306" sldId="430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1:05:28.370" v="3506" actId="20577"/>
          <ac:spMkLst>
            <pc:docMk/>
            <pc:sldMk cId="4111585306" sldId="430"/>
            <ac:spMk id="10" creationId="{09539079-C39C-4CC1-8425-A6825402D9A4}"/>
          </ac:spMkLst>
        </pc:spChg>
        <pc:picChg chg="add mod">
          <ac:chgData name="Luka Krnic" userId="1a88a397-5482-48da-9eed-382cfe944cea" providerId="ADAL" clId="{D566357D-2544-493C-B923-E91685E75207}" dt="2025-05-06T11:46:06.544" v="182"/>
          <ac:picMkLst>
            <pc:docMk/>
            <pc:sldMk cId="4111585306" sldId="430"/>
            <ac:picMk id="2" creationId="{147707C7-BE70-D039-BFF9-B9A2F06CCD67}"/>
          </ac:picMkLst>
        </pc:picChg>
      </pc:sldChg>
      <pc:sldChg chg="del">
        <pc:chgData name="Luka Krnic" userId="1a88a397-5482-48da-9eed-382cfe944cea" providerId="ADAL" clId="{D566357D-2544-493C-B923-E91685E75207}" dt="2025-05-06T12:04:48.137" v="411" actId="2696"/>
        <pc:sldMkLst>
          <pc:docMk/>
          <pc:sldMk cId="1979832921" sldId="439"/>
        </pc:sldMkLst>
      </pc:sldChg>
      <pc:sldChg chg="del">
        <pc:chgData name="Luka Krnic" userId="1a88a397-5482-48da-9eed-382cfe944cea" providerId="ADAL" clId="{D566357D-2544-493C-B923-E91685E75207}" dt="2025-04-27T10:46:38.036" v="7" actId="2696"/>
        <pc:sldMkLst>
          <pc:docMk/>
          <pc:sldMk cId="4228289969" sldId="443"/>
        </pc:sldMkLst>
      </pc:sldChg>
      <pc:sldChg chg="addSp modSp mod">
        <pc:chgData name="Luka Krnic" userId="1a88a397-5482-48da-9eed-382cfe944cea" providerId="ADAL" clId="{D566357D-2544-493C-B923-E91685E75207}" dt="2025-05-06T15:09:14.625" v="2005" actId="1076"/>
        <pc:sldMkLst>
          <pc:docMk/>
          <pc:sldMk cId="4082939399" sldId="444"/>
        </pc:sldMkLst>
        <pc:spChg chg="add mod">
          <ac:chgData name="Luka Krnic" userId="1a88a397-5482-48da-9eed-382cfe944cea" providerId="ADAL" clId="{D566357D-2544-493C-B923-E91685E75207}" dt="2025-05-06T15:09:14.625" v="2005" actId="1076"/>
          <ac:spMkLst>
            <pc:docMk/>
            <pc:sldMk cId="4082939399" sldId="444"/>
            <ac:spMk id="2" creationId="{C50F3E7B-FAEC-E07C-7A42-9B1690835B6C}"/>
          </ac:spMkLst>
        </pc:spChg>
        <pc:spChg chg="mod">
          <ac:chgData name="Luka Krnic" userId="1a88a397-5482-48da-9eed-382cfe944cea" providerId="ADAL" clId="{D566357D-2544-493C-B923-E91685E75207}" dt="2025-05-06T15:08:53.705" v="2000" actId="1076"/>
          <ac:spMkLst>
            <pc:docMk/>
            <pc:sldMk cId="4082939399" sldId="444"/>
            <ac:spMk id="8" creationId="{6F845306-1F23-4DFF-887F-0C15D434F5F8}"/>
          </ac:spMkLst>
        </pc:spChg>
      </pc:sldChg>
      <pc:sldChg chg="addSp modSp del">
        <pc:chgData name="Luka Krnic" userId="1a88a397-5482-48da-9eed-382cfe944cea" providerId="ADAL" clId="{D566357D-2544-493C-B923-E91685E75207}" dt="2025-05-06T15:05:34.488" v="1829" actId="2696"/>
        <pc:sldMkLst>
          <pc:docMk/>
          <pc:sldMk cId="3753197304" sldId="449"/>
        </pc:sldMkLst>
        <pc:picChg chg="add mod">
          <ac:chgData name="Luka Krnic" userId="1a88a397-5482-48da-9eed-382cfe944cea" providerId="ADAL" clId="{D566357D-2544-493C-B923-E91685E75207}" dt="2025-05-06T14:08:27.670" v="643"/>
          <ac:picMkLst>
            <pc:docMk/>
            <pc:sldMk cId="3753197304" sldId="449"/>
            <ac:picMk id="2" creationId="{972327E4-5DCD-3CEB-7758-3BD828B4B0AC}"/>
          </ac:picMkLst>
        </pc:picChg>
      </pc:sldChg>
      <pc:sldChg chg="del">
        <pc:chgData name="Luka Krnic" userId="1a88a397-5482-48da-9eed-382cfe944cea" providerId="ADAL" clId="{D566357D-2544-493C-B923-E91685E75207}" dt="2025-05-06T12:04:05.990" v="407" actId="2696"/>
        <pc:sldMkLst>
          <pc:docMk/>
          <pc:sldMk cId="3197503639" sldId="450"/>
        </pc:sldMkLst>
      </pc:sldChg>
      <pc:sldChg chg="addSp modSp mod ord">
        <pc:chgData name="Luka Krnic" userId="1a88a397-5482-48da-9eed-382cfe944cea" providerId="ADAL" clId="{D566357D-2544-493C-B923-E91685E75207}" dt="2025-05-06T20:43:13.655" v="3109" actId="20577"/>
        <pc:sldMkLst>
          <pc:docMk/>
          <pc:sldMk cId="4280465867" sldId="455"/>
        </pc:sldMkLst>
        <pc:spChg chg="mod">
          <ac:chgData name="Luka Krnic" userId="1a88a397-5482-48da-9eed-382cfe944cea" providerId="ADAL" clId="{D566357D-2544-493C-B923-E91685E75207}" dt="2025-05-06T14:55:26.343" v="1651" actId="1076"/>
          <ac:spMkLst>
            <pc:docMk/>
            <pc:sldMk cId="4280465867" sldId="455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0:43:13.655" v="3109" actId="20577"/>
          <ac:spMkLst>
            <pc:docMk/>
            <pc:sldMk cId="4280465867" sldId="455"/>
            <ac:spMk id="10" creationId="{665E866F-A6BD-4FCD-B9E0-F6503DE3B0DD}"/>
          </ac:spMkLst>
        </pc:spChg>
        <pc:picChg chg="add mod">
          <ac:chgData name="Luka Krnic" userId="1a88a397-5482-48da-9eed-382cfe944cea" providerId="ADAL" clId="{D566357D-2544-493C-B923-E91685E75207}" dt="2025-05-06T11:44:25.668" v="166"/>
          <ac:picMkLst>
            <pc:docMk/>
            <pc:sldMk cId="4280465867" sldId="455"/>
            <ac:picMk id="2" creationId="{7D29DE20-C4B6-A735-F12A-97735287E15B}"/>
          </ac:picMkLst>
        </pc:picChg>
      </pc:sldChg>
      <pc:sldChg chg="addSp modSp mod">
        <pc:chgData name="Luka Krnic" userId="1a88a397-5482-48da-9eed-382cfe944cea" providerId="ADAL" clId="{D566357D-2544-493C-B923-E91685E75207}" dt="2025-05-06T20:44:04.902" v="3110" actId="1076"/>
        <pc:sldMkLst>
          <pc:docMk/>
          <pc:sldMk cId="2813201399" sldId="456"/>
        </pc:sldMkLst>
        <pc:spChg chg="mod">
          <ac:chgData name="Luka Krnic" userId="1a88a397-5482-48da-9eed-382cfe944cea" providerId="ADAL" clId="{D566357D-2544-493C-B923-E91685E75207}" dt="2025-05-06T15:20:09.216" v="2174" actId="14100"/>
          <ac:spMkLst>
            <pc:docMk/>
            <pc:sldMk cId="2813201399" sldId="456"/>
            <ac:spMk id="7" creationId="{2C447CF7-09F8-C219-93FD-E339B169375D}"/>
          </ac:spMkLst>
        </pc:spChg>
        <pc:picChg chg="add mod">
          <ac:chgData name="Luka Krnic" userId="1a88a397-5482-48da-9eed-382cfe944cea" providerId="ADAL" clId="{D566357D-2544-493C-B923-E91685E75207}" dt="2025-05-06T11:44:36.271" v="169" actId="1076"/>
          <ac:picMkLst>
            <pc:docMk/>
            <pc:sldMk cId="2813201399" sldId="456"/>
            <ac:picMk id="3" creationId="{F5F729C0-BE18-7688-2295-9EC449B699B9}"/>
          </ac:picMkLst>
        </pc:picChg>
        <pc:picChg chg="mod">
          <ac:chgData name="Luka Krnic" userId="1a88a397-5482-48da-9eed-382cfe944cea" providerId="ADAL" clId="{D566357D-2544-493C-B923-E91685E75207}" dt="2025-05-06T20:44:04.902" v="3110" actId="1076"/>
          <ac:picMkLst>
            <pc:docMk/>
            <pc:sldMk cId="2813201399" sldId="456"/>
            <ac:picMk id="8" creationId="{CFCCAD9B-C61B-CF4A-6991-8412AF31D5BE}"/>
          </ac:picMkLst>
        </pc:picChg>
      </pc:sldChg>
      <pc:sldChg chg="addSp modSp mod">
        <pc:chgData name="Luka Krnic" userId="1a88a397-5482-48da-9eed-382cfe944cea" providerId="ADAL" clId="{D566357D-2544-493C-B923-E91685E75207}" dt="2025-05-06T15:07:09.443" v="1888" actId="1076"/>
        <pc:sldMkLst>
          <pc:docMk/>
          <pc:sldMk cId="3932765920" sldId="461"/>
        </pc:sldMkLst>
        <pc:spChg chg="mod">
          <ac:chgData name="Luka Krnic" userId="1a88a397-5482-48da-9eed-382cfe944cea" providerId="ADAL" clId="{D566357D-2544-493C-B923-E91685E75207}" dt="2025-05-06T15:07:09.443" v="1888" actId="1076"/>
          <ac:spMkLst>
            <pc:docMk/>
            <pc:sldMk cId="3932765920" sldId="461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15:07:00.801" v="1878" actId="20577"/>
          <ac:spMkLst>
            <pc:docMk/>
            <pc:sldMk cId="3932765920" sldId="461"/>
            <ac:spMk id="10" creationId="{09539079-C39C-4CC1-8425-A6825402D9A4}"/>
          </ac:spMkLst>
        </pc:spChg>
        <pc:picChg chg="add mod">
          <ac:chgData name="Luka Krnic" userId="1a88a397-5482-48da-9eed-382cfe944cea" providerId="ADAL" clId="{D566357D-2544-493C-B923-E91685E75207}" dt="2025-05-06T14:08:51.705" v="647"/>
          <ac:picMkLst>
            <pc:docMk/>
            <pc:sldMk cId="3932765920" sldId="461"/>
            <ac:picMk id="2" creationId="{B929AD7D-2BE7-2045-0F8F-E3C5ACB1D4C6}"/>
          </ac:picMkLst>
        </pc:picChg>
      </pc:sldChg>
      <pc:sldChg chg="del">
        <pc:chgData name="Luka Krnic" userId="1a88a397-5482-48da-9eed-382cfe944cea" providerId="ADAL" clId="{D566357D-2544-493C-B923-E91685E75207}" dt="2025-05-06T12:04:39.638" v="408" actId="2696"/>
        <pc:sldMkLst>
          <pc:docMk/>
          <pc:sldMk cId="816791116" sldId="462"/>
        </pc:sldMkLst>
      </pc:sldChg>
      <pc:sldChg chg="del">
        <pc:chgData name="Luka Krnic" userId="1a88a397-5482-48da-9eed-382cfe944cea" providerId="ADAL" clId="{D566357D-2544-493C-B923-E91685E75207}" dt="2025-05-06T12:04:42.022" v="409" actId="2696"/>
        <pc:sldMkLst>
          <pc:docMk/>
          <pc:sldMk cId="3022079957" sldId="463"/>
        </pc:sldMkLst>
      </pc:sldChg>
      <pc:sldChg chg="addSp modSp">
        <pc:chgData name="Luka Krnic" userId="1a88a397-5482-48da-9eed-382cfe944cea" providerId="ADAL" clId="{D566357D-2544-493C-B923-E91685E75207}" dt="2025-05-06T21:47:46.477" v="3556"/>
        <pc:sldMkLst>
          <pc:docMk/>
          <pc:sldMk cId="721161087" sldId="464"/>
        </pc:sldMkLst>
        <pc:picChg chg="add mod">
          <ac:chgData name="Luka Krnic" userId="1a88a397-5482-48da-9eed-382cfe944cea" providerId="ADAL" clId="{D566357D-2544-493C-B923-E91685E75207}" dt="2025-05-06T21:47:46.477" v="3556"/>
          <ac:picMkLst>
            <pc:docMk/>
            <pc:sldMk cId="721161087" sldId="464"/>
            <ac:picMk id="2" creationId="{1314056E-86EE-1465-88F3-84D77F26BD4B}"/>
          </ac:picMkLst>
        </pc:picChg>
      </pc:sldChg>
      <pc:sldChg chg="del">
        <pc:chgData name="Luka Krnic" userId="1a88a397-5482-48da-9eed-382cfe944cea" providerId="ADAL" clId="{D566357D-2544-493C-B923-E91685E75207}" dt="2025-05-06T12:04:44.211" v="410" actId="2696"/>
        <pc:sldMkLst>
          <pc:docMk/>
          <pc:sldMk cId="1604728460" sldId="465"/>
        </pc:sldMkLst>
      </pc:sldChg>
      <pc:sldChg chg="del">
        <pc:chgData name="Luka Krnic" userId="1a88a397-5482-48da-9eed-382cfe944cea" providerId="ADAL" clId="{D566357D-2544-493C-B923-E91685E75207}" dt="2025-05-06T12:03:52.750" v="400" actId="2696"/>
        <pc:sldMkLst>
          <pc:docMk/>
          <pc:sldMk cId="4177668215" sldId="466"/>
        </pc:sldMkLst>
      </pc:sldChg>
      <pc:sldChg chg="del">
        <pc:chgData name="Luka Krnic" userId="1a88a397-5482-48da-9eed-382cfe944cea" providerId="ADAL" clId="{D566357D-2544-493C-B923-E91685E75207}" dt="2025-05-06T12:03:48.959" v="399" actId="2696"/>
        <pc:sldMkLst>
          <pc:docMk/>
          <pc:sldMk cId="3103250345" sldId="467"/>
        </pc:sldMkLst>
      </pc:sldChg>
      <pc:sldChg chg="del">
        <pc:chgData name="Luka Krnic" userId="1a88a397-5482-48da-9eed-382cfe944cea" providerId="ADAL" clId="{D566357D-2544-493C-B923-E91685E75207}" dt="2025-05-06T12:03:41.211" v="397" actId="2696"/>
        <pc:sldMkLst>
          <pc:docMk/>
          <pc:sldMk cId="1134626617" sldId="468"/>
        </pc:sldMkLst>
      </pc:sldChg>
      <pc:sldChg chg="del">
        <pc:chgData name="Luka Krnic" userId="1a88a397-5482-48da-9eed-382cfe944cea" providerId="ADAL" clId="{D566357D-2544-493C-B923-E91685E75207}" dt="2025-05-06T12:03:42.969" v="398" actId="2696"/>
        <pc:sldMkLst>
          <pc:docMk/>
          <pc:sldMk cId="1918962152" sldId="469"/>
        </pc:sldMkLst>
      </pc:sldChg>
      <pc:sldChg chg="addSp delSp modSp mod">
        <pc:chgData name="Luka Krnic" userId="1a88a397-5482-48da-9eed-382cfe944cea" providerId="ADAL" clId="{D566357D-2544-493C-B923-E91685E75207}" dt="2025-05-06T22:03:44.518" v="3657" actId="20577"/>
        <pc:sldMkLst>
          <pc:docMk/>
          <pc:sldMk cId="823464131" sldId="470"/>
        </pc:sldMkLst>
        <pc:spChg chg="add mod">
          <ac:chgData name="Luka Krnic" userId="1a88a397-5482-48da-9eed-382cfe944cea" providerId="ADAL" clId="{D566357D-2544-493C-B923-E91685E75207}" dt="2025-05-06T22:03:44.518" v="3657" actId="20577"/>
          <ac:spMkLst>
            <pc:docMk/>
            <pc:sldMk cId="823464131" sldId="470"/>
            <ac:spMk id="5" creationId="{AFE44988-BA0F-5AB5-F2B5-6A2E091C5180}"/>
          </ac:spMkLst>
        </pc:spChg>
        <pc:spChg chg="del mod">
          <ac:chgData name="Luka Krnic" userId="1a88a397-5482-48da-9eed-382cfe944cea" providerId="ADAL" clId="{D566357D-2544-493C-B923-E91685E75207}" dt="2025-05-06T21:17:47.043" v="3512" actId="21"/>
          <ac:spMkLst>
            <pc:docMk/>
            <pc:sldMk cId="823464131" sldId="470"/>
            <ac:spMk id="10" creationId="{09539079-C39C-4CC1-8425-A6825402D9A4}"/>
          </ac:spMkLst>
        </pc:spChg>
        <pc:graphicFrameChg chg="add del mod">
          <ac:chgData name="Luka Krnic" userId="1a88a397-5482-48da-9eed-382cfe944cea" providerId="ADAL" clId="{D566357D-2544-493C-B923-E91685E75207}" dt="2025-05-06T21:24:47.266" v="3516" actId="21"/>
          <ac:graphicFrameMkLst>
            <pc:docMk/>
            <pc:sldMk cId="823464131" sldId="470"/>
            <ac:graphicFrameMk id="2" creationId="{70F44D7D-981C-DE86-E6B0-9D2D61A17ABF}"/>
          </ac:graphicFrameMkLst>
        </pc:graphicFrameChg>
        <pc:graphicFrameChg chg="add mod modGraphic">
          <ac:chgData name="Luka Krnic" userId="1a88a397-5482-48da-9eed-382cfe944cea" providerId="ADAL" clId="{D566357D-2544-493C-B923-E91685E75207}" dt="2025-05-06T22:02:07.700" v="3625" actId="1076"/>
          <ac:graphicFrameMkLst>
            <pc:docMk/>
            <pc:sldMk cId="823464131" sldId="470"/>
            <ac:graphicFrameMk id="3" creationId="{58B25A91-CCCA-0DDA-9D2A-372344B65EF5}"/>
          </ac:graphicFrameMkLst>
        </pc:graphicFrameChg>
        <pc:picChg chg="add mod">
          <ac:chgData name="Luka Krnic" userId="1a88a397-5482-48da-9eed-382cfe944cea" providerId="ADAL" clId="{D566357D-2544-493C-B923-E91685E75207}" dt="2025-05-06T22:01:59.437" v="3624" actId="14100"/>
          <ac:picMkLst>
            <pc:docMk/>
            <pc:sldMk cId="823464131" sldId="470"/>
            <ac:picMk id="4" creationId="{A5CE69B7-C305-BBFF-43E3-2F34D681C27E}"/>
          </ac:picMkLst>
        </pc:picChg>
      </pc:sldChg>
      <pc:sldChg chg="addSp modSp mod">
        <pc:chgData name="Luka Krnic" userId="1a88a397-5482-48da-9eed-382cfe944cea" providerId="ADAL" clId="{D566357D-2544-493C-B923-E91685E75207}" dt="2025-05-06T11:57:34.845" v="395" actId="14100"/>
        <pc:sldMkLst>
          <pc:docMk/>
          <pc:sldMk cId="4139660567" sldId="471"/>
        </pc:sldMkLst>
        <pc:spChg chg="mod">
          <ac:chgData name="Luka Krnic" userId="1a88a397-5482-48da-9eed-382cfe944cea" providerId="ADAL" clId="{D566357D-2544-493C-B923-E91685E75207}" dt="2025-05-06T11:57:34.845" v="395" actId="14100"/>
          <ac:spMkLst>
            <pc:docMk/>
            <pc:sldMk cId="4139660567" sldId="471"/>
            <ac:spMk id="8" creationId="{6F845306-1F23-4DFF-887F-0C15D434F5F8}"/>
          </ac:spMkLst>
        </pc:spChg>
        <pc:picChg chg="add mod">
          <ac:chgData name="Luka Krnic" userId="1a88a397-5482-48da-9eed-382cfe944cea" providerId="ADAL" clId="{D566357D-2544-493C-B923-E91685E75207}" dt="2025-05-06T11:45:01.762" v="174" actId="1076"/>
          <ac:picMkLst>
            <pc:docMk/>
            <pc:sldMk cId="4139660567" sldId="471"/>
            <ac:picMk id="6" creationId="{3D73B8C6-7799-F6F7-507B-DFD6A42B175C}"/>
          </ac:picMkLst>
        </pc:picChg>
      </pc:sldChg>
      <pc:sldChg chg="addSp modSp del">
        <pc:chgData name="Luka Krnic" userId="1a88a397-5482-48da-9eed-382cfe944cea" providerId="ADAL" clId="{D566357D-2544-493C-B923-E91685E75207}" dt="2025-05-06T14:03:55.373" v="544" actId="2696"/>
        <pc:sldMkLst>
          <pc:docMk/>
          <pc:sldMk cId="2553887887" sldId="472"/>
        </pc:sldMkLst>
        <pc:picChg chg="add mod">
          <ac:chgData name="Luka Krnic" userId="1a88a397-5482-48da-9eed-382cfe944cea" providerId="ADAL" clId="{D566357D-2544-493C-B923-E91685E75207}" dt="2025-05-06T11:45:05.623" v="175"/>
          <ac:picMkLst>
            <pc:docMk/>
            <pc:sldMk cId="2553887887" sldId="472"/>
            <ac:picMk id="2" creationId="{EAF329C5-5039-E9F9-1C07-F73749BDAEAF}"/>
          </ac:picMkLst>
        </pc:picChg>
      </pc:sldChg>
      <pc:sldChg chg="addSp modSp mod">
        <pc:chgData name="Luka Krnic" userId="1a88a397-5482-48da-9eed-382cfe944cea" providerId="ADAL" clId="{D566357D-2544-493C-B923-E91685E75207}" dt="2025-05-06T22:05:32.431" v="3692" actId="255"/>
        <pc:sldMkLst>
          <pc:docMk/>
          <pc:sldMk cId="3093810237" sldId="473"/>
        </pc:sldMkLst>
        <pc:spChg chg="mod">
          <ac:chgData name="Luka Krnic" userId="1a88a397-5482-48da-9eed-382cfe944cea" providerId="ADAL" clId="{D566357D-2544-493C-B923-E91685E75207}" dt="2025-05-06T14:03:32.049" v="541" actId="20577"/>
          <ac:spMkLst>
            <pc:docMk/>
            <pc:sldMk cId="3093810237" sldId="473"/>
            <ac:spMk id="8" creationId="{6F845306-1F23-4DFF-887F-0C15D434F5F8}"/>
          </ac:spMkLst>
        </pc:spChg>
        <pc:spChg chg="mod">
          <ac:chgData name="Luka Krnic" userId="1a88a397-5482-48da-9eed-382cfe944cea" providerId="ADAL" clId="{D566357D-2544-493C-B923-E91685E75207}" dt="2025-05-06T22:05:32.431" v="3692" actId="255"/>
          <ac:spMkLst>
            <pc:docMk/>
            <pc:sldMk cId="3093810237" sldId="473"/>
            <ac:spMk id="10" creationId="{09539079-C39C-4CC1-8425-A6825402D9A4}"/>
          </ac:spMkLst>
        </pc:spChg>
        <pc:picChg chg="add mod">
          <ac:chgData name="Luka Krnic" userId="1a88a397-5482-48da-9eed-382cfe944cea" providerId="ADAL" clId="{D566357D-2544-493C-B923-E91685E75207}" dt="2025-05-06T11:45:11.900" v="176"/>
          <ac:picMkLst>
            <pc:docMk/>
            <pc:sldMk cId="3093810237" sldId="473"/>
            <ac:picMk id="2" creationId="{82E4929C-08A5-233D-7EC9-1EC3666FE37B}"/>
          </ac:picMkLst>
        </pc:picChg>
      </pc:sldChg>
      <pc:sldChg chg="addSp modSp del">
        <pc:chgData name="Luka Krnic" userId="1a88a397-5482-48da-9eed-382cfe944cea" providerId="ADAL" clId="{D566357D-2544-493C-B923-E91685E75207}" dt="2025-05-06T12:07:19.032" v="413" actId="2696"/>
        <pc:sldMkLst>
          <pc:docMk/>
          <pc:sldMk cId="2671052769" sldId="474"/>
        </pc:sldMkLst>
        <pc:picChg chg="add mod">
          <ac:chgData name="Luka Krnic" userId="1a88a397-5482-48da-9eed-382cfe944cea" providerId="ADAL" clId="{D566357D-2544-493C-B923-E91685E75207}" dt="2025-05-06T11:45:17.717" v="177"/>
          <ac:picMkLst>
            <pc:docMk/>
            <pc:sldMk cId="2671052769" sldId="474"/>
            <ac:picMk id="2" creationId="{41302195-CD70-9927-EE21-C46E59D41732}"/>
          </ac:picMkLst>
        </pc:picChg>
      </pc:sldChg>
      <pc:sldChg chg="del">
        <pc:chgData name="Luka Krnic" userId="1a88a397-5482-48da-9eed-382cfe944cea" providerId="ADAL" clId="{D566357D-2544-493C-B923-E91685E75207}" dt="2025-05-06T12:07:26.075" v="414" actId="2696"/>
        <pc:sldMkLst>
          <pc:docMk/>
          <pc:sldMk cId="751083294" sldId="475"/>
        </pc:sldMkLst>
      </pc:sldChg>
      <pc:sldChg chg="del">
        <pc:chgData name="Luka Krnic" userId="1a88a397-5482-48da-9eed-382cfe944cea" providerId="ADAL" clId="{D566357D-2544-493C-B923-E91685E75207}" dt="2025-05-06T12:07:28.901" v="415" actId="2696"/>
        <pc:sldMkLst>
          <pc:docMk/>
          <pc:sldMk cId="2077695138" sldId="476"/>
        </pc:sldMkLst>
      </pc:sldChg>
      <pc:sldChg chg="del">
        <pc:chgData name="Luka Krnic" userId="1a88a397-5482-48da-9eed-382cfe944cea" providerId="ADAL" clId="{D566357D-2544-493C-B923-E91685E75207}" dt="2025-05-06T12:07:31.779" v="416" actId="2696"/>
        <pc:sldMkLst>
          <pc:docMk/>
          <pc:sldMk cId="3623368043" sldId="477"/>
        </pc:sldMkLst>
      </pc:sldChg>
      <pc:sldChg chg="del">
        <pc:chgData name="Luka Krnic" userId="1a88a397-5482-48da-9eed-382cfe944cea" providerId="ADAL" clId="{D566357D-2544-493C-B923-E91685E75207}" dt="2025-05-06T12:07:07.804" v="412" actId="2696"/>
        <pc:sldMkLst>
          <pc:docMk/>
          <pc:sldMk cId="2263477451" sldId="478"/>
        </pc:sldMkLst>
      </pc:sldChg>
      <pc:sldChg chg="addSp modSp mod ord">
        <pc:chgData name="Luka Krnic" userId="1a88a397-5482-48da-9eed-382cfe944cea" providerId="ADAL" clId="{D566357D-2544-493C-B923-E91685E75207}" dt="2025-05-06T22:08:00.105" v="3726" actId="5793"/>
        <pc:sldMkLst>
          <pc:docMk/>
          <pc:sldMk cId="1512878097" sldId="479"/>
        </pc:sldMkLst>
        <pc:spChg chg="mod">
          <ac:chgData name="Luka Krnic" userId="1a88a397-5482-48da-9eed-382cfe944cea" providerId="ADAL" clId="{D566357D-2544-493C-B923-E91685E75207}" dt="2025-05-06T22:08:00.105" v="3726" actId="5793"/>
          <ac:spMkLst>
            <pc:docMk/>
            <pc:sldMk cId="1512878097" sldId="479"/>
            <ac:spMk id="10" creationId="{09539079-C39C-4CC1-8425-A6825402D9A4}"/>
          </ac:spMkLst>
        </pc:spChg>
        <pc:picChg chg="add mod">
          <ac:chgData name="Luka Krnic" userId="1a88a397-5482-48da-9eed-382cfe944cea" providerId="ADAL" clId="{D566357D-2544-493C-B923-E91685E75207}" dt="2025-05-06T12:07:43.635" v="417" actId="14100"/>
          <ac:picMkLst>
            <pc:docMk/>
            <pc:sldMk cId="1512878097" sldId="479"/>
            <ac:picMk id="4" creationId="{9A24AA7B-7428-07DA-CFB4-F51EA5354925}"/>
          </ac:picMkLst>
        </pc:picChg>
      </pc:sldChg>
      <pc:sldChg chg="addSp modSp mod modAnim">
        <pc:chgData name="Luka Krnic" userId="1a88a397-5482-48da-9eed-382cfe944cea" providerId="ADAL" clId="{D566357D-2544-493C-B923-E91685E75207}" dt="2025-05-06T22:08:44.940" v="3737" actId="20577"/>
        <pc:sldMkLst>
          <pc:docMk/>
          <pc:sldMk cId="904511748" sldId="480"/>
        </pc:sldMkLst>
        <pc:spChg chg="mod">
          <ac:chgData name="Luka Krnic" userId="1a88a397-5482-48da-9eed-382cfe944cea" providerId="ADAL" clId="{D566357D-2544-493C-B923-E91685E75207}" dt="2025-05-06T22:08:44.940" v="3737" actId="20577"/>
          <ac:spMkLst>
            <pc:docMk/>
            <pc:sldMk cId="904511748" sldId="480"/>
            <ac:spMk id="2" creationId="{6E146C15-F461-C23C-F7F0-09A1C87C1F3B}"/>
          </ac:spMkLst>
        </pc:spChg>
        <pc:spChg chg="mod">
          <ac:chgData name="Luka Krnic" userId="1a88a397-5482-48da-9eed-382cfe944cea" providerId="ADAL" clId="{D566357D-2544-493C-B923-E91685E75207}" dt="2025-05-06T14:05:00.853" v="559" actId="20577"/>
          <ac:spMkLst>
            <pc:docMk/>
            <pc:sldMk cId="904511748" sldId="480"/>
            <ac:spMk id="8" creationId="{6F845306-1F23-4DFF-887F-0C15D434F5F8}"/>
          </ac:spMkLst>
        </pc:spChg>
        <pc:picChg chg="add mod">
          <ac:chgData name="Luka Krnic" userId="1a88a397-5482-48da-9eed-382cfe944cea" providerId="ADAL" clId="{D566357D-2544-493C-B923-E91685E75207}" dt="2025-05-06T11:46:01.025" v="181"/>
          <ac:picMkLst>
            <pc:docMk/>
            <pc:sldMk cId="904511748" sldId="480"/>
            <ac:picMk id="3" creationId="{E4080DE2-727D-C696-7051-86978CE21D8F}"/>
          </ac:picMkLst>
        </pc:picChg>
      </pc:sldChg>
      <pc:sldChg chg="del">
        <pc:chgData name="Luka Krnic" userId="1a88a397-5482-48da-9eed-382cfe944cea" providerId="ADAL" clId="{D566357D-2544-493C-B923-E91685E75207}" dt="2025-05-06T12:04:04.036" v="406" actId="2696"/>
        <pc:sldMkLst>
          <pc:docMk/>
          <pc:sldMk cId="2830920062" sldId="481"/>
        </pc:sldMkLst>
      </pc:sldChg>
      <pc:sldChg chg="del">
        <pc:chgData name="Luka Krnic" userId="1a88a397-5482-48da-9eed-382cfe944cea" providerId="ADAL" clId="{D566357D-2544-493C-B923-E91685E75207}" dt="2025-05-06T12:04:02.179" v="405" actId="2696"/>
        <pc:sldMkLst>
          <pc:docMk/>
          <pc:sldMk cId="453541203" sldId="482"/>
        </pc:sldMkLst>
      </pc:sldChg>
      <pc:sldChg chg="del">
        <pc:chgData name="Luka Krnic" userId="1a88a397-5482-48da-9eed-382cfe944cea" providerId="ADAL" clId="{D566357D-2544-493C-B923-E91685E75207}" dt="2025-05-06T12:04:00.297" v="404" actId="2696"/>
        <pc:sldMkLst>
          <pc:docMk/>
          <pc:sldMk cId="1522179647" sldId="483"/>
        </pc:sldMkLst>
      </pc:sldChg>
      <pc:sldChg chg="del">
        <pc:chgData name="Luka Krnic" userId="1a88a397-5482-48da-9eed-382cfe944cea" providerId="ADAL" clId="{D566357D-2544-493C-B923-E91685E75207}" dt="2025-05-06T12:03:58.407" v="403" actId="2696"/>
        <pc:sldMkLst>
          <pc:docMk/>
          <pc:sldMk cId="1700780967" sldId="484"/>
        </pc:sldMkLst>
      </pc:sldChg>
      <pc:sldChg chg="del">
        <pc:chgData name="Luka Krnic" userId="1a88a397-5482-48da-9eed-382cfe944cea" providerId="ADAL" clId="{D566357D-2544-493C-B923-E91685E75207}" dt="2025-05-06T12:03:56.618" v="402" actId="2696"/>
        <pc:sldMkLst>
          <pc:docMk/>
          <pc:sldMk cId="3223923662" sldId="485"/>
        </pc:sldMkLst>
      </pc:sldChg>
      <pc:sldChg chg="del">
        <pc:chgData name="Luka Krnic" userId="1a88a397-5482-48da-9eed-382cfe944cea" providerId="ADAL" clId="{D566357D-2544-493C-B923-E91685E75207}" dt="2025-05-06T12:03:54.795" v="401" actId="2696"/>
        <pc:sldMkLst>
          <pc:docMk/>
          <pc:sldMk cId="2995044320" sldId="486"/>
        </pc:sldMkLst>
      </pc:sldChg>
      <pc:sldChg chg="addSp modSp modAnim">
        <pc:chgData name="Luka Krnic" userId="1a88a397-5482-48da-9eed-382cfe944cea" providerId="ADAL" clId="{D566357D-2544-493C-B923-E91685E75207}" dt="2025-05-06T11:42:47.064" v="137" actId="1076"/>
        <pc:sldMkLst>
          <pc:docMk/>
          <pc:sldMk cId="1097441862" sldId="1081"/>
        </pc:sldMkLst>
        <pc:picChg chg="add mod">
          <ac:chgData name="Luka Krnic" userId="1a88a397-5482-48da-9eed-382cfe944cea" providerId="ADAL" clId="{D566357D-2544-493C-B923-E91685E75207}" dt="2025-05-06T11:42:47.064" v="137" actId="1076"/>
          <ac:picMkLst>
            <pc:docMk/>
            <pc:sldMk cId="1097441862" sldId="1081"/>
            <ac:picMk id="2" creationId="{563CA5BB-3820-44AA-FD7C-7D6C6C2B760E}"/>
          </ac:picMkLst>
        </pc:picChg>
      </pc:sldChg>
      <pc:sldChg chg="addSp delSp modSp del mod delAnim modAnim">
        <pc:chgData name="Luka Krnic" userId="1a88a397-5482-48da-9eed-382cfe944cea" providerId="ADAL" clId="{D566357D-2544-493C-B923-E91685E75207}" dt="2025-05-06T15:15:48.717" v="2103"/>
        <pc:sldMkLst>
          <pc:docMk/>
          <pc:sldMk cId="1473234113" sldId="1118"/>
        </pc:sldMkLst>
        <pc:spChg chg="del">
          <ac:chgData name="Luka Krnic" userId="1a88a397-5482-48da-9eed-382cfe944cea" providerId="ADAL" clId="{D566357D-2544-493C-B923-E91685E75207}" dt="2025-05-06T11:25:11.406" v="8" actId="21"/>
          <ac:spMkLst>
            <pc:docMk/>
            <pc:sldMk cId="1473234113" sldId="1118"/>
            <ac:spMk id="3" creationId="{80EDCC4C-27C8-AC01-F719-9DB134E4C1C8}"/>
          </ac:spMkLst>
        </pc:spChg>
        <pc:spChg chg="add del mod">
          <ac:chgData name="Luka Krnic" userId="1a88a397-5482-48da-9eed-382cfe944cea" providerId="ADAL" clId="{D566357D-2544-493C-B923-E91685E75207}" dt="2025-05-06T11:42:12.405" v="133" actId="21"/>
          <ac:spMkLst>
            <pc:docMk/>
            <pc:sldMk cId="1473234113" sldId="1118"/>
            <ac:spMk id="6" creationId="{8066B3B5-A256-2D7F-EF39-9AE3C6A77D46}"/>
          </ac:spMkLst>
        </pc:spChg>
        <pc:picChg chg="add mod">
          <ac:chgData name="Luka Krnic" userId="1a88a397-5482-48da-9eed-382cfe944cea" providerId="ADAL" clId="{D566357D-2544-493C-B923-E91685E75207}" dt="2025-05-06T11:42:37.036" v="135" actId="1076"/>
          <ac:picMkLst>
            <pc:docMk/>
            <pc:sldMk cId="1473234113" sldId="1118"/>
            <ac:picMk id="8" creationId="{4C040D2A-31DC-DAD7-2E86-A4D2C0C3F217}"/>
          </ac:picMkLst>
        </pc:picChg>
        <pc:picChg chg="mod">
          <ac:chgData name="Luka Krnic" userId="1a88a397-5482-48da-9eed-382cfe944cea" providerId="ADAL" clId="{D566357D-2544-493C-B923-E91685E75207}" dt="2025-05-06T14:52:19.334" v="1647" actId="1076"/>
          <ac:picMkLst>
            <pc:docMk/>
            <pc:sldMk cId="1473234113" sldId="1118"/>
            <ac:picMk id="2050" creationId="{00000000-0000-0000-0000-000000000000}"/>
          </ac:picMkLst>
        </pc:picChg>
      </pc:sldChg>
      <pc:sldChg chg="addSp modSp">
        <pc:chgData name="Luka Krnic" userId="1a88a397-5482-48da-9eed-382cfe944cea" providerId="ADAL" clId="{D566357D-2544-493C-B923-E91685E75207}" dt="2025-05-06T11:43:08.481" v="143" actId="1076"/>
        <pc:sldMkLst>
          <pc:docMk/>
          <pc:sldMk cId="3190297976" sldId="1119"/>
        </pc:sldMkLst>
        <pc:picChg chg="add mod">
          <ac:chgData name="Luka Krnic" userId="1a88a397-5482-48da-9eed-382cfe944cea" providerId="ADAL" clId="{D566357D-2544-493C-B923-E91685E75207}" dt="2025-05-06T11:43:08.481" v="143" actId="1076"/>
          <ac:picMkLst>
            <pc:docMk/>
            <pc:sldMk cId="3190297976" sldId="1119"/>
            <ac:picMk id="3" creationId="{205FC18D-8683-6E23-D199-35AC230DCE37}"/>
          </ac:picMkLst>
        </pc:picChg>
      </pc:sldChg>
      <pc:sldChg chg="addSp modSp modAnim">
        <pc:chgData name="Luka Krnic" userId="1a88a397-5482-48da-9eed-382cfe944cea" providerId="ADAL" clId="{D566357D-2544-493C-B923-E91685E75207}" dt="2025-05-06T15:17:43.081" v="2131" actId="20577"/>
        <pc:sldMkLst>
          <pc:docMk/>
          <pc:sldMk cId="566257622" sldId="1140"/>
        </pc:sldMkLst>
        <pc:spChg chg="mod">
          <ac:chgData name="Luka Krnic" userId="1a88a397-5482-48da-9eed-382cfe944cea" providerId="ADAL" clId="{D566357D-2544-493C-B923-E91685E75207}" dt="2025-05-06T15:17:43.081" v="2131" actId="20577"/>
          <ac:spMkLst>
            <pc:docMk/>
            <pc:sldMk cId="566257622" sldId="1140"/>
            <ac:spMk id="5" creationId="{2C6DB85C-CEC7-57BA-FCF5-E38D8EE8B62B}"/>
          </ac:spMkLst>
        </pc:spChg>
        <pc:picChg chg="add mod">
          <ac:chgData name="Luka Krnic" userId="1a88a397-5482-48da-9eed-382cfe944cea" providerId="ADAL" clId="{D566357D-2544-493C-B923-E91685E75207}" dt="2025-05-06T11:43:13.293" v="144"/>
          <ac:picMkLst>
            <pc:docMk/>
            <pc:sldMk cId="566257622" sldId="1140"/>
            <ac:picMk id="3" creationId="{538E6AD6-72D8-7ED5-00E6-5E04B8C0C3FA}"/>
          </ac:picMkLst>
        </pc:picChg>
      </pc:sldChg>
      <pc:sldChg chg="addSp modSp">
        <pc:chgData name="Luka Krnic" userId="1a88a397-5482-48da-9eed-382cfe944cea" providerId="ADAL" clId="{D566357D-2544-493C-B923-E91685E75207}" dt="2025-05-06T14:08:46.440" v="646" actId="14100"/>
        <pc:sldMkLst>
          <pc:docMk/>
          <pc:sldMk cId="34118682" sldId="1141"/>
        </pc:sldMkLst>
        <pc:picChg chg="add mod">
          <ac:chgData name="Luka Krnic" userId="1a88a397-5482-48da-9eed-382cfe944cea" providerId="ADAL" clId="{D566357D-2544-493C-B923-E91685E75207}" dt="2025-05-06T14:08:46.440" v="646" actId="14100"/>
          <ac:picMkLst>
            <pc:docMk/>
            <pc:sldMk cId="34118682" sldId="1141"/>
            <ac:picMk id="3" creationId="{6AD12190-BADE-359C-85D1-E9D9376C02E9}"/>
          </ac:picMkLst>
        </pc:picChg>
      </pc:sldChg>
      <pc:sldChg chg="del">
        <pc:chgData name="Luka Krnic" userId="1a88a397-5482-48da-9eed-382cfe944cea" providerId="ADAL" clId="{D566357D-2544-493C-B923-E91685E75207}" dt="2025-04-27T10:45:17.956" v="6" actId="2696"/>
        <pc:sldMkLst>
          <pc:docMk/>
          <pc:sldMk cId="2555215267" sldId="1141"/>
        </pc:sldMkLst>
      </pc:sldChg>
      <pc:sldChg chg="modSp del mod">
        <pc:chgData name="Luka Krnic" userId="1a88a397-5482-48da-9eed-382cfe944cea" providerId="ADAL" clId="{D566357D-2544-493C-B923-E91685E75207}" dt="2025-05-06T14:25:15.951" v="793" actId="2696"/>
        <pc:sldMkLst>
          <pc:docMk/>
          <pc:sldMk cId="4020691019" sldId="1142"/>
        </pc:sldMkLst>
        <pc:spChg chg="mod">
          <ac:chgData name="Luka Krnic" userId="1a88a397-5482-48da-9eed-382cfe944cea" providerId="ADAL" clId="{D566357D-2544-493C-B923-E91685E75207}" dt="2025-05-06T14:12:46.891" v="713" actId="20577"/>
          <ac:spMkLst>
            <pc:docMk/>
            <pc:sldMk cId="4020691019" sldId="1142"/>
            <ac:spMk id="7" creationId="{00000000-0000-0000-0000-000000000000}"/>
          </ac:spMkLst>
        </pc:spChg>
      </pc:sldChg>
      <pc:sldChg chg="addSp delSp modSp mod setBg modAnim">
        <pc:chgData name="Luka Krnic" userId="1a88a397-5482-48da-9eed-382cfe944cea" providerId="ADAL" clId="{D566357D-2544-493C-B923-E91685E75207}" dt="2025-05-06T20:21:29.844" v="2668" actId="255"/>
        <pc:sldMkLst>
          <pc:docMk/>
          <pc:sldMk cId="2769849614" sldId="1154"/>
        </pc:sldMkLst>
        <pc:spChg chg="mod">
          <ac:chgData name="Luka Krnic" userId="1a88a397-5482-48da-9eed-382cfe944cea" providerId="ADAL" clId="{D566357D-2544-493C-B923-E91685E75207}" dt="2025-05-06T20:21:29.844" v="2668" actId="255"/>
          <ac:spMkLst>
            <pc:docMk/>
            <pc:sldMk cId="2769849614" sldId="1154"/>
            <ac:spMk id="2" creationId="{4C0F2DF2-C1BC-B094-1309-2AC01C4B5B88}"/>
          </ac:spMkLst>
        </pc:spChg>
        <pc:spChg chg="mod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7" creationId="{00000000-0000-0000-0000-000000000000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12" creationId="{C4285719-470E-454C-AF62-8323075F1F5B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14" creationId="{CD9FE4EF-C4D8-49A0-B2FF-81D8DB7D8A24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16" creationId="{4300840D-0A0B-4512-BACA-B439D5B9C57C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18" creationId="{D2B78728-A580-49A7-84F9-6EF6F583ADE0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20" creationId="{38FAA1A1-D861-433F-88FA-1E9D6FD31D11}"/>
          </ac:spMkLst>
        </pc:spChg>
        <pc:spChg chg="add del">
          <ac:chgData name="Luka Krnic" userId="1a88a397-5482-48da-9eed-382cfe944cea" providerId="ADAL" clId="{D566357D-2544-493C-B923-E91685E75207}" dt="2025-05-06T14:42:11.081" v="1207" actId="26606"/>
          <ac:spMkLst>
            <pc:docMk/>
            <pc:sldMk cId="2769849614" sldId="1154"/>
            <ac:spMk id="22" creationId="{8D71EDA1-87BF-4D5D-AB79-F346FD19278A}"/>
          </ac:spMkLst>
        </pc:spChg>
        <pc:picChg chg="add mod">
          <ac:chgData name="Luka Krnic" userId="1a88a397-5482-48da-9eed-382cfe944cea" providerId="ADAL" clId="{D566357D-2544-493C-B923-E91685E75207}" dt="2025-05-06T14:42:11.081" v="1207" actId="26606"/>
          <ac:picMkLst>
            <pc:docMk/>
            <pc:sldMk cId="2769849614" sldId="1154"/>
            <ac:picMk id="3" creationId="{BE51AC04-1E53-C366-6D3F-93B0C80C748A}"/>
          </ac:picMkLst>
        </pc:picChg>
        <pc:picChg chg="ord">
          <ac:chgData name="Luka Krnic" userId="1a88a397-5482-48da-9eed-382cfe944cea" providerId="ADAL" clId="{D566357D-2544-493C-B923-E91685E75207}" dt="2025-05-06T14:42:11.081" v="1207" actId="26606"/>
          <ac:picMkLst>
            <pc:docMk/>
            <pc:sldMk cId="2769849614" sldId="1154"/>
            <ac:picMk id="5" creationId="{56AD29C9-D1C8-4DE5-87A3-0DECE4F61EFD}"/>
          </ac:picMkLst>
        </pc:picChg>
      </pc:sldChg>
      <pc:sldChg chg="addSp modSp mod modAnim">
        <pc:chgData name="Luka Krnic" userId="1a88a397-5482-48da-9eed-382cfe944cea" providerId="ADAL" clId="{D566357D-2544-493C-B923-E91685E75207}" dt="2025-05-06T20:18:04.900" v="2660" actId="207"/>
        <pc:sldMkLst>
          <pc:docMk/>
          <pc:sldMk cId="2261912919" sldId="1155"/>
        </pc:sldMkLst>
        <pc:spChg chg="add mod">
          <ac:chgData name="Luka Krnic" userId="1a88a397-5482-48da-9eed-382cfe944cea" providerId="ADAL" clId="{D566357D-2544-493C-B923-E91685E75207}" dt="2025-05-06T20:18:04.900" v="2660" actId="207"/>
          <ac:spMkLst>
            <pc:docMk/>
            <pc:sldMk cId="2261912919" sldId="1155"/>
            <ac:spMk id="3" creationId="{7C82086B-8773-7FBA-D763-9E5349D0E09D}"/>
          </ac:spMkLst>
        </pc:spChg>
        <pc:spChg chg="add mod">
          <ac:chgData name="Luka Krnic" userId="1a88a397-5482-48da-9eed-382cfe944cea" providerId="ADAL" clId="{D566357D-2544-493C-B923-E91685E75207}" dt="2025-05-06T20:12:57.703" v="2646" actId="207"/>
          <ac:spMkLst>
            <pc:docMk/>
            <pc:sldMk cId="2261912919" sldId="1155"/>
            <ac:spMk id="4" creationId="{650CF22F-8524-B7C7-1BA0-847293FAA82B}"/>
          </ac:spMkLst>
        </pc:spChg>
        <pc:spChg chg="mod">
          <ac:chgData name="Luka Krnic" userId="1a88a397-5482-48da-9eed-382cfe944cea" providerId="ADAL" clId="{D566357D-2544-493C-B923-E91685E75207}" dt="2025-05-06T14:40:31.359" v="1199" actId="20577"/>
          <ac:spMkLst>
            <pc:docMk/>
            <pc:sldMk cId="2261912919" sldId="1155"/>
            <ac:spMk id="7" creationId="{00000000-0000-0000-0000-000000000000}"/>
          </ac:spMkLst>
        </pc:spChg>
        <pc:graphicFrameChg chg="mod">
          <ac:chgData name="Luka Krnic" userId="1a88a397-5482-48da-9eed-382cfe944cea" providerId="ADAL" clId="{D566357D-2544-493C-B923-E91685E75207}" dt="2025-05-06T20:16:00.305" v="2658"/>
          <ac:graphicFrameMkLst>
            <pc:docMk/>
            <pc:sldMk cId="2261912919" sldId="1155"/>
            <ac:graphicFrameMk id="6" creationId="{16F0BDF5-55AB-509A-0B14-3F179DC07D9C}"/>
          </ac:graphicFrameMkLst>
        </pc:graphicFrameChg>
        <pc:picChg chg="add mod">
          <ac:chgData name="Luka Krnic" userId="1a88a397-5482-48da-9eed-382cfe944cea" providerId="ADAL" clId="{D566357D-2544-493C-B923-E91685E75207}" dt="2025-05-06T14:41:26.688" v="1202" actId="1076"/>
          <ac:picMkLst>
            <pc:docMk/>
            <pc:sldMk cId="2261912919" sldId="1155"/>
            <ac:picMk id="2" creationId="{F60670DC-C2EE-3CE4-2931-274A8DFD7978}"/>
          </ac:picMkLst>
        </pc:picChg>
      </pc:sldChg>
      <pc:sldChg chg="modSp add mod modAnim">
        <pc:chgData name="Luka Krnic" userId="1a88a397-5482-48da-9eed-382cfe944cea" providerId="ADAL" clId="{D566357D-2544-493C-B923-E91685E75207}" dt="2025-05-06T20:34:56.033" v="2848" actId="113"/>
        <pc:sldMkLst>
          <pc:docMk/>
          <pc:sldMk cId="2124464337" sldId="1156"/>
        </pc:sldMkLst>
        <pc:spChg chg="mod">
          <ac:chgData name="Luka Krnic" userId="1a88a397-5482-48da-9eed-382cfe944cea" providerId="ADAL" clId="{D566357D-2544-493C-B923-E91685E75207}" dt="2025-05-06T20:34:56.033" v="2848" actId="113"/>
          <ac:spMkLst>
            <pc:docMk/>
            <pc:sldMk cId="2124464337" sldId="1156"/>
            <ac:spMk id="2" creationId="{4C0F2DF2-C1BC-B094-1309-2AC01C4B5B88}"/>
          </ac:spMkLst>
        </pc:spChg>
        <pc:spChg chg="mod">
          <ac:chgData name="Luka Krnic" userId="1a88a397-5482-48da-9eed-382cfe944cea" providerId="ADAL" clId="{D566357D-2544-493C-B923-E91685E75207}" dt="2025-05-06T15:28:36.614" v="2569" actId="1076"/>
          <ac:spMkLst>
            <pc:docMk/>
            <pc:sldMk cId="2124464337" sldId="1156"/>
            <ac:spMk id="7" creationId="{00000000-0000-0000-0000-000000000000}"/>
          </ac:spMkLst>
        </pc:spChg>
      </pc:sldChg>
      <pc:sldChg chg="add del">
        <pc:chgData name="Luka Krnic" userId="1a88a397-5482-48da-9eed-382cfe944cea" providerId="ADAL" clId="{D566357D-2544-493C-B923-E91685E75207}" dt="2025-05-06T22:05:44.663" v="3693" actId="2696"/>
        <pc:sldMkLst>
          <pc:docMk/>
          <pc:sldMk cId="2039546060" sldId="1157"/>
        </pc:sldMkLst>
      </pc:sldChg>
      <pc:sldMasterChg chg="delSldLayout">
        <pc:chgData name="Luka Krnic" userId="1a88a397-5482-48da-9eed-382cfe944cea" providerId="ADAL" clId="{D566357D-2544-493C-B923-E91685E75207}" dt="2025-05-06T14:25:15.951" v="793" actId="2696"/>
        <pc:sldMasterMkLst>
          <pc:docMk/>
          <pc:sldMasterMk cId="2277845339" sldId="2147483767"/>
        </pc:sldMasterMkLst>
        <pc:sldLayoutChg chg="del">
          <pc:chgData name="Luka Krnic" userId="1a88a397-5482-48da-9eed-382cfe944cea" providerId="ADAL" clId="{D566357D-2544-493C-B923-E91685E75207}" dt="2025-05-06T14:25:15.951" v="793" actId="2696"/>
          <pc:sldLayoutMkLst>
            <pc:docMk/>
            <pc:sldMasterMk cId="2277845339" sldId="2147483767"/>
            <pc:sldLayoutMk cId="653444047" sldId="2147483801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802668390380876E-2"/>
          <c:y val="8.4348321485246985E-2"/>
          <c:w val="0.9127133237549877"/>
          <c:h val="0.80485135203932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Stupac 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F0000"/>
              </a:solidFill>
              <a:ln w="50672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C-47BF-B480-6FE10E372B4E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Arial Black" panose="020B0A04020102020204" pitchFamily="34" charset="0"/>
                        <a:ea typeface="+mn-ea"/>
                        <a:cs typeface="+mn-cs"/>
                      </a:defRPr>
                    </a:pPr>
                    <a:fld id="{5F99B8D9-3A51-4A00-82D3-D2B9F3E29718}" type="VALUE">
                      <a:rPr lang="en-US" sz="1800"/>
                      <a:pPr>
                        <a:defRPr sz="1330" b="1" i="0" u="none" strike="noStrike" kern="1200" baseline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Arial Black" panose="020B0A04020102020204" pitchFamily="34" charset="0"/>
                          <a:ea typeface="+mn-ea"/>
                          <a:cs typeface="+mn-cs"/>
                        </a:defRPr>
                      </a:pPr>
                      <a:t>[VRIJEDNOST]</a:t>
                    </a:fld>
                    <a:endParaRPr lang="hr-H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296223730782677E-2"/>
                      <c:h val="7.363452595249293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FAC-47BF-B480-6FE10E372B4E}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tx1"/>
                      </a:solidFill>
                      <a:highlight>
                        <a:srgbClr val="FF0000"/>
                      </a:highlight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sr-Latn-R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555996123873957E-2"/>
                      <c:h val="6.86851440991092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9FAC-47BF-B480-6FE10E372B4E}"/>
                </c:ext>
              </c:extLst>
            </c:dLbl>
            <c:dLbl>
              <c:idx val="15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tx1"/>
                        </a:solidFill>
                        <a:highlight>
                          <a:srgbClr val="FF0000"/>
                        </a:highlight>
                        <a:latin typeface="Arial Black" panose="020B0A04020102020204" pitchFamily="34" charset="0"/>
                        <a:ea typeface="+mn-ea"/>
                        <a:cs typeface="+mn-cs"/>
                      </a:defRPr>
                    </a:pPr>
                    <a:fld id="{6E6924A1-0447-4C98-B069-903A42F97909}" type="VALUE">
                      <a:rPr lang="en-US" sz="1600"/>
                      <a:pPr>
                        <a:defRPr sz="1330" b="1" i="0" u="none" strike="noStrike" kern="1200" baseline="0">
                          <a:solidFill>
                            <a:schemeClr val="tx1"/>
                          </a:solidFill>
                          <a:highlight>
                            <a:srgbClr val="FF0000"/>
                          </a:highlight>
                          <a:latin typeface="Arial Black" panose="020B0A04020102020204" pitchFamily="34" charset="0"/>
                          <a:ea typeface="+mn-ea"/>
                          <a:cs typeface="+mn-cs"/>
                        </a:defRPr>
                      </a:pPr>
                      <a:t>[VRIJEDNOST]</a:t>
                    </a:fld>
                    <a:endParaRPr lang="hr-HR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6174362811607629E-2"/>
                      <c:h val="9.343205336602782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FAC-47BF-B480-6FE10E372B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tx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List1!$B$2:$B$17</c:f>
              <c:numCache>
                <c:formatCode>General</c:formatCode>
                <c:ptCount val="16"/>
                <c:pt idx="0">
                  <c:v>4.3</c:v>
                </c:pt>
                <c:pt idx="1">
                  <c:v>3.4</c:v>
                </c:pt>
                <c:pt idx="2">
                  <c:v>2.17</c:v>
                </c:pt>
                <c:pt idx="3">
                  <c:v>2.5499999999999998</c:v>
                </c:pt>
                <c:pt idx="4">
                  <c:v>2.5</c:v>
                </c:pt>
                <c:pt idx="5">
                  <c:v>2.76</c:v>
                </c:pt>
                <c:pt idx="6">
                  <c:v>2.2999999999999998</c:v>
                </c:pt>
                <c:pt idx="7">
                  <c:v>2.15</c:v>
                </c:pt>
                <c:pt idx="8">
                  <c:v>2.2000000000000002</c:v>
                </c:pt>
                <c:pt idx="9">
                  <c:v>2.16</c:v>
                </c:pt>
                <c:pt idx="10">
                  <c:v>2.54</c:v>
                </c:pt>
                <c:pt idx="11">
                  <c:v>2.62</c:v>
                </c:pt>
                <c:pt idx="12">
                  <c:v>2.34</c:v>
                </c:pt>
                <c:pt idx="13">
                  <c:v>2.71</c:v>
                </c:pt>
                <c:pt idx="14">
                  <c:v>2.57</c:v>
                </c:pt>
                <c:pt idx="15">
                  <c:v>3.29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FAC-47BF-B480-6FE10E372B4E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Stupac1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9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List1!$C$2:$C$17</c:f>
              <c:numCache>
                <c:formatCode>General</c:formatCode>
                <c:ptCount val="16"/>
              </c:numCache>
            </c:numRef>
          </c:val>
          <c:extLst>
            <c:ext xmlns:c16="http://schemas.microsoft.com/office/drawing/2014/chart" uri="{C3380CC4-5D6E-409C-BE32-E72D297353CC}">
              <c16:uniqueId val="{00000005-9FAC-47BF-B480-6FE10E372B4E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Stupac2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98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r-Latn-R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List1!$A$2:$A$17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List1!$D$2:$D$17</c:f>
              <c:numCache>
                <c:formatCode>General</c:formatCode>
                <c:ptCount val="16"/>
              </c:numCache>
            </c:numRef>
          </c:val>
          <c:extLst>
            <c:ext xmlns:c16="http://schemas.microsoft.com/office/drawing/2014/chart" uri="{C3380CC4-5D6E-409C-BE32-E72D297353CC}">
              <c16:uniqueId val="{00000006-9FAC-47BF-B480-6FE10E372B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6366432"/>
        <c:axId val="1"/>
      </c:barChart>
      <c:catAx>
        <c:axId val="38636643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330" b="1" i="0" u="none" strike="noStrike" baseline="0">
                    <a:solidFill>
                      <a:srgbClr val="333333"/>
                    </a:solidFill>
                    <a:latin typeface="Arial Nova Cond"/>
                    <a:ea typeface="Arial Nova Cond"/>
                    <a:cs typeface="Arial Nova Cond"/>
                  </a:defRPr>
                </a:pPr>
                <a:r>
                  <a:rPr lang="hr-HR" dirty="0"/>
                  <a:t>Godina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6334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ova Cond" panose="020B0506020202020204" pitchFamily="34" charset="0"/>
                <a:ea typeface="+mn-ea"/>
                <a:cs typeface="+mn-cs"/>
              </a:defRPr>
            </a:pPr>
            <a:endParaRPr lang="sr-Latn-R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6334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/>
              <a:lstStyle/>
              <a:p>
                <a:pPr>
                  <a:defRPr sz="1330" b="1" i="0" u="none" strike="noStrike" baseline="0">
                    <a:solidFill>
                      <a:srgbClr val="333333"/>
                    </a:solidFill>
                    <a:latin typeface="Arial Nova Cond"/>
                    <a:ea typeface="Arial Nova Cond"/>
                    <a:cs typeface="Arial Nova Cond"/>
                  </a:defRPr>
                </a:pPr>
                <a:r>
                  <a:rPr lang="hr-HR" dirty="0"/>
                  <a:t>Proizvodnja asfaltnih mješavina</a:t>
                </a:r>
                <a:r>
                  <a:rPr lang="hr-HR" baseline="0" dirty="0"/>
                  <a:t> </a:t>
                </a:r>
                <a:r>
                  <a:rPr lang="hr-HR" dirty="0" err="1"/>
                  <a:t>mil</a:t>
                </a:r>
                <a:r>
                  <a:rPr lang="hr-HR" dirty="0"/>
                  <a:t>. tona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 Nova Cond" panose="020B0506020202020204" pitchFamily="34" charset="0"/>
                <a:ea typeface="+mn-ea"/>
                <a:cs typeface="+mn-cs"/>
              </a:defRPr>
            </a:pPr>
            <a:endParaRPr lang="sr-Latn-RS"/>
          </a:p>
        </c:txPr>
        <c:crossAx val="386366432"/>
        <c:crosses val="autoZero"/>
        <c:crossBetween val="between"/>
      </c:valAx>
      <c:spPr>
        <a:noFill/>
        <a:ln w="1689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r-Latn-R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0.4022</cdr:x>
      <cdr:y>0.07393</cdr:y>
    </cdr:from>
    <cdr:to>
      <cdr:x>0.77031</cdr:x>
      <cdr:y>0.25211</cdr:y>
    </cdr:to>
    <cdr:sp macro="" textlink="">
      <cdr:nvSpPr>
        <cdr:cNvPr id="2" name="TekstniOkvir 1">
          <a:extLst xmlns:a="http://schemas.openxmlformats.org/drawingml/2006/main">
            <a:ext uri="{FF2B5EF4-FFF2-40B4-BE49-F238E27FC236}">
              <a16:creationId xmlns:a16="http://schemas.microsoft.com/office/drawing/2014/main" id="{FBFC9D85-6581-8CEA-E3B9-43EE07F685ED}"/>
            </a:ext>
          </a:extLst>
        </cdr:cNvPr>
        <cdr:cNvSpPr txBox="1"/>
      </cdr:nvSpPr>
      <cdr:spPr>
        <a:xfrm xmlns:a="http://schemas.openxmlformats.org/drawingml/2006/main">
          <a:off x="4248472" y="379426"/>
          <a:ext cx="3888432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hr-HR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heme" Target="../theme/theme6.xml"/><Relationship Id="rId5" Type="http://schemas.openxmlformats.org/officeDocument/2006/relationships/tags" Target="../tags/tag169.xml"/><Relationship Id="rId4" Type="http://schemas.openxmlformats.org/officeDocument/2006/relationships/tags" Target="../tags/tag16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3A800F06-03E1-43AB-89BD-3A495BAD9F00}"/>
              </a:ext>
            </a:extLst>
          </p:cNvPr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8E1847-63DA-4848-9019-09779DB34BC2}"/>
              </a:ext>
            </a:extLst>
          </p:cNvPr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F542541C-3AB7-4012-BD89-48E264CB00A2}" type="datetimeFigureOut">
              <a:rPr lang="de-DE" sz="900"/>
              <a:t>19.05.2025</a:t>
            </a:fld>
            <a:endParaRPr lang="de-DE" sz="9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DE4ABFB-B9B0-4DAD-BAC2-45EA6E18A48A}"/>
              </a:ext>
            </a:extLst>
          </p:cNvPr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DDEBA36-F5DC-416A-AB7F-8939F4EF9719}"/>
              </a:ext>
            </a:extLst>
          </p:cNvPr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3CE59BD3-5896-4EEB-816E-A1CEEEB8216C}" type="slidenum">
              <a:rPr lang="de-DE" sz="900"/>
              <a:t>‹#›</a:t>
            </a:fld>
            <a:endParaRPr lang="de-DE" sz="900" dirty="0"/>
          </a:p>
        </p:txBody>
      </p:sp>
    </p:spTree>
    <p:extLst>
      <p:ext uri="{BB962C8B-B14F-4D97-AF65-F5344CB8AC3E}">
        <p14:creationId xmlns:p14="http://schemas.microsoft.com/office/powerpoint/2010/main" val="5570384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224" userDrawn="1">
          <p15:clr>
            <a:srgbClr val="F26B43"/>
          </p15:clr>
        </p15:guide>
        <p15:guide id="2" pos="2236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heme" Target="../theme/theme5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lang="de-DE" dirty="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900"/>
            </a:lvl1pPr>
          </a:lstStyle>
          <a:p>
            <a:fld id="{0942A7D3-68AA-4640-86C1-169AEDAD0590}" type="datetimeFigureOut">
              <a:rPr lang="de-DE" smtClean="0"/>
              <a:pPr/>
              <a:t>19.05.2025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09931" y="4925407"/>
            <a:ext cx="5679440" cy="4029879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lang="de-DE" dirty="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900"/>
            </a:lvl1pPr>
          </a:lstStyle>
          <a:p>
            <a:fld id="{D43126DF-EAAA-4E89-87D0-6DFB67433477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0372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224" userDrawn="1">
          <p15:clr>
            <a:srgbClr val="F26B43"/>
          </p15:clr>
        </p15:guide>
        <p15:guide id="2" pos="2236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slide" Target="../slides/slide27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id="{8B74641E-B670-F7C6-4D0F-52113BCBB8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id="{29ED3460-F9B7-E7D1-3911-DC9A8285D1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DB8867AE-7638-2CA5-1BBA-67F5D57B54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69993" indent="-296151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84605" indent="-236921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58447" indent="-236921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132289" indent="-236921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606131" indent="-236921" defTabSz="4738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3079974" indent="-236921" defTabSz="4738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553816" indent="-236921" defTabSz="4738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4027658" indent="-236921" defTabSz="47384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defTabSz="473842" fontAlgn="base">
              <a:spcBef>
                <a:spcPct val="0"/>
              </a:spcBef>
              <a:spcAft>
                <a:spcPct val="0"/>
              </a:spcAft>
              <a:defRPr/>
            </a:pPr>
            <a:fld id="{6AF6A200-63C6-49FB-A8E8-12144611E4A1}" type="slidenum">
              <a:rPr lang="en-US" altLang="en-US" sz="1200">
                <a:solidFill>
                  <a:srgbClr val="000000"/>
                </a:solidFill>
                <a:latin typeface="Tahoma" panose="020B0604030504040204" pitchFamily="34" charset="0"/>
              </a:rPr>
              <a:pPr defTabSz="473842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en-US" sz="120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17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hr-HR" altLang="sr-Latn-RS" dirty="0"/>
              <a:t>Doziranje sastavnih materijala: Zajedno ide agregat (4s) i </a:t>
            </a:r>
            <a:r>
              <a:rPr lang="hr-HR" altLang="sr-Latn-RS" dirty="0" err="1"/>
              <a:t>reciklažni</a:t>
            </a:r>
            <a:r>
              <a:rPr lang="hr-HR" altLang="sr-Latn-RS" dirty="0"/>
              <a:t> asfaltni agregat (10s) zatim </a:t>
            </a:r>
            <a:r>
              <a:rPr lang="hr-HR" altLang="sr-Latn-RS" dirty="0" err="1"/>
              <a:t>filer</a:t>
            </a:r>
            <a:r>
              <a:rPr lang="hr-HR" altLang="sr-Latn-RS" dirty="0"/>
              <a:t> i na kraju bitumen</a:t>
            </a:r>
          </a:p>
          <a:p>
            <a:pPr eaLnBrk="1" hangingPunct="1"/>
            <a:r>
              <a:rPr lang="hr-HR" altLang="sr-Latn-RS" dirty="0" err="1"/>
              <a:t>Mješanje</a:t>
            </a:r>
            <a:r>
              <a:rPr lang="hr-HR" altLang="sr-Latn-RS" dirty="0"/>
              <a:t> jedne šarže: Agregat 4 sekunde na suho, zatim se dodaje </a:t>
            </a:r>
            <a:r>
              <a:rPr lang="hr-HR" altLang="sr-Latn-RS" dirty="0" err="1"/>
              <a:t>upjenjeni</a:t>
            </a:r>
            <a:r>
              <a:rPr lang="hr-HR" altLang="sr-Latn-RS" dirty="0"/>
              <a:t> bitumen (18s) i mokro miješanje (20 – 24s)</a:t>
            </a:r>
          </a:p>
          <a:p>
            <a:pPr eaLnBrk="1" hangingPunct="1"/>
            <a:endParaRPr lang="hr-HR" altLang="sr-Latn-RS" dirty="0"/>
          </a:p>
        </p:txBody>
      </p:sp>
    </p:spTree>
    <p:extLst>
      <p:ext uri="{BB962C8B-B14F-4D97-AF65-F5344CB8AC3E}">
        <p14:creationId xmlns:p14="http://schemas.microsoft.com/office/powerpoint/2010/main" val="745477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18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7944734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19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625068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20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309251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21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5396612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22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269744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23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5732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24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269744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25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134445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26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268440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3126DF-EAAA-4E89-87D0-6DFB67433477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19920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D43126DF-EAAA-4E89-87D0-6DFB67433477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92411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6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52398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10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463972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11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07464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12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3731827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13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 dirty="0"/>
          </a:p>
        </p:txBody>
      </p:sp>
    </p:spTree>
    <p:extLst>
      <p:ext uri="{BB962C8B-B14F-4D97-AF65-F5344CB8AC3E}">
        <p14:creationId xmlns:p14="http://schemas.microsoft.com/office/powerpoint/2010/main" val="6890891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14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2790772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DBAADFFA-0459-425F-95E3-4C942C88F3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69993" indent="-29615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84605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58447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32289" indent="-236921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06131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79974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53816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27658" indent="-23692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65D3B-691C-47F0-9DFF-325B568B6C30}" type="slidenum">
              <a:rPr lang="en-US" altLang="sr-Latn-RS" smtClean="0"/>
              <a:pPr>
                <a:spcBef>
                  <a:spcPct val="0"/>
                </a:spcBef>
              </a:pPr>
              <a:t>16</a:t>
            </a:fld>
            <a:endParaRPr lang="en-US" altLang="sr-Latn-R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0A2DB891-63F4-4F3C-913E-5BA55C425E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9B44810-4A6C-45D5-8B3D-1D8B3321F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hr-HR" altLang="sr-Latn-RS"/>
          </a:p>
        </p:txBody>
      </p:sp>
    </p:spTree>
    <p:extLst>
      <p:ext uri="{BB962C8B-B14F-4D97-AF65-F5344CB8AC3E}">
        <p14:creationId xmlns:p14="http://schemas.microsoft.com/office/powerpoint/2010/main" val="1480988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2.svg"/><Relationship Id="rId4" Type="http://schemas.openxmlformats.org/officeDocument/2006/relationships/tags" Target="../tags/tag12.xml"/><Relationship Id="rId9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3.xml"/><Relationship Id="rId9" Type="http://schemas.openxmlformats.org/officeDocument/2006/relationships/tags" Target="../tags/tag88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5.xml"/><Relationship Id="rId9" Type="http://schemas.openxmlformats.org/officeDocument/2006/relationships/tags" Target="../tags/tag110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4.xml"/><Relationship Id="rId9" Type="http://schemas.openxmlformats.org/officeDocument/2006/relationships/tags" Target="../tags/tag119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tags" Target="../tags/tag151.xml"/><Relationship Id="rId5" Type="http://schemas.openxmlformats.org/officeDocument/2006/relationships/tags" Target="../tags/tag145.xml"/><Relationship Id="rId10" Type="http://schemas.openxmlformats.org/officeDocument/2006/relationships/tags" Target="../tags/tag150.xml"/><Relationship Id="rId4" Type="http://schemas.openxmlformats.org/officeDocument/2006/relationships/tags" Target="../tags/tag144.xml"/><Relationship Id="rId9" Type="http://schemas.openxmlformats.org/officeDocument/2006/relationships/tags" Target="../tags/tag149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7" Type="http://schemas.openxmlformats.org/officeDocument/2006/relationships/image" Target="../media/image2.sv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2E4B7B47-ADAF-8E86-0E4B-59AF42EB4C6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79425" y="1148269"/>
            <a:ext cx="5212106" cy="145999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4800"/>
            </a:lvl1pPr>
          </a:lstStyle>
          <a:p>
            <a:r>
              <a:rPr lang="de-DE" dirty="0"/>
              <a:t>Präsentation</a:t>
            </a:r>
            <a:br>
              <a:rPr lang="de-DE" dirty="0"/>
            </a:br>
            <a:r>
              <a:rPr lang="de-DE" dirty="0"/>
              <a:t>Titel 48 </a:t>
            </a:r>
            <a:r>
              <a:rPr lang="de-DE" dirty="0" err="1"/>
              <a:t>pt</a:t>
            </a:r>
            <a:r>
              <a:rPr lang="de-DE" dirty="0"/>
              <a:t>. </a:t>
            </a:r>
            <a:r>
              <a:rPr lang="de-DE" dirty="0" err="1"/>
              <a:t>Bold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15E951D4-DE7A-DF1F-D39B-653F21C2FA12}"/>
              </a:ext>
            </a:extLst>
          </p:cNvPr>
          <p:cNvSpPr>
            <a:spLocks noGrp="1"/>
          </p:cNvSpPr>
          <p:nvPr>
            <p:ph type="body" sz="quarter" idx="14" hasCustomPrompt="1"/>
            <p:custDataLst>
              <p:tags r:id="rId2"/>
            </p:custDataLst>
          </p:nvPr>
        </p:nvSpPr>
        <p:spPr>
          <a:xfrm>
            <a:off x="479425" y="2996952"/>
            <a:ext cx="5184775" cy="864171"/>
          </a:xfrm>
          <a:prstGeom prst="rect">
            <a:avLst/>
          </a:prstGeom>
        </p:spPr>
        <p:txBody>
          <a:bodyPr/>
          <a:lstStyle>
            <a:lvl1pPr>
              <a:lnSpc>
                <a:spcPts val="2800"/>
              </a:lnSpc>
              <a:spcBef>
                <a:spcPts val="0"/>
              </a:spcBef>
              <a:defRPr sz="2400" b="1"/>
            </a:lvl1pPr>
          </a:lstStyle>
          <a:p>
            <a:pPr lvl="0"/>
            <a:r>
              <a:rPr lang="de-DE" dirty="0"/>
              <a:t>Untertitel 24 </a:t>
            </a:r>
            <a:r>
              <a:rPr lang="de-DE" dirty="0" err="1"/>
              <a:t>pt</a:t>
            </a:r>
            <a:r>
              <a:rPr lang="de-DE" dirty="0"/>
              <a:t>. </a:t>
            </a:r>
            <a:r>
              <a:rPr lang="de-DE" dirty="0" err="1"/>
              <a:t>Bold</a:t>
            </a:r>
            <a:endParaRPr lang="de-DE" dirty="0"/>
          </a:p>
          <a:p>
            <a:pPr lvl="0"/>
            <a:r>
              <a:rPr lang="de-DE" dirty="0"/>
              <a:t>April 2022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3ED296-90FB-6AD8-A033-0D70230C789C}"/>
              </a:ext>
            </a:extLst>
          </p:cNvPr>
          <p:cNvSpPr>
            <a:spLocks noGrp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/>
          <a:p>
            <a:fld id="{7424B0D7-20D3-4A73-A1E2-6142F6889743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320F74D-D6C7-68EC-E5B8-2459C276C2CD}"/>
              </a:ext>
            </a:extLst>
          </p:cNvPr>
          <p:cNvSpPr>
            <a:spLocks noGrp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6363925-B87E-CAD8-E610-DABFCAA98CBA}"/>
              </a:ext>
            </a:extLst>
          </p:cNvPr>
          <p:cNvSpPr>
            <a:spLocks noGrp="1"/>
          </p:cNvSpPr>
          <p:nvPr>
            <p:ph type="sldNum" sz="quarter" idx="17"/>
            <p:custDataLst>
              <p:tags r:id="rId5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Bildplatzhalter 9">
            <a:extLst>
              <a:ext uri="{FF2B5EF4-FFF2-40B4-BE49-F238E27FC236}">
                <a16:creationId xmlns:a16="http://schemas.microsoft.com/office/drawing/2014/main" id="{5A6DB979-6AA5-344F-99A3-763AB1276F15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6"/>
            </p:custDataLst>
          </p:nvPr>
        </p:nvSpPr>
        <p:spPr bwMode="ltGray">
          <a:xfrm>
            <a:off x="6096000" y="0"/>
            <a:ext cx="6096000" cy="6858000"/>
          </a:xfrm>
          <a:custGeom>
            <a:avLst/>
            <a:gdLst>
              <a:gd name="connsiteX0" fmla="*/ 2601813 w 6096000"/>
              <a:gd name="connsiteY0" fmla="*/ 5811614 h 6858000"/>
              <a:gd name="connsiteX1" fmla="*/ 2601813 w 6096000"/>
              <a:gd name="connsiteY1" fmla="*/ 6567614 h 6858000"/>
              <a:gd name="connsiteX2" fmla="*/ 5805820 w 6096000"/>
              <a:gd name="connsiteY2" fmla="*/ 6567614 h 6858000"/>
              <a:gd name="connsiteX3" fmla="*/ 5805820 w 6096000"/>
              <a:gd name="connsiteY3" fmla="*/ 5811614 h 6858000"/>
              <a:gd name="connsiteX4" fmla="*/ 0 w 6096000"/>
              <a:gd name="connsiteY4" fmla="*/ 0 h 6858000"/>
              <a:gd name="connsiteX5" fmla="*/ 6096000 w 6096000"/>
              <a:gd name="connsiteY5" fmla="*/ 0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2601813" y="5811614"/>
                </a:moveTo>
                <a:lnTo>
                  <a:pt x="2601813" y="6567614"/>
                </a:lnTo>
                <a:lnTo>
                  <a:pt x="5805820" y="6567614"/>
                </a:lnTo>
                <a:lnTo>
                  <a:pt x="5805820" y="5811614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de-DE" dirty="0"/>
              <a:t>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9197C68-4141-F5F0-4B1B-46667A2C9991}"/>
              </a:ext>
            </a:extLst>
          </p:cNvPr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8697813" y="5811614"/>
            <a:ext cx="3204007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0796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x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9088DA37-DFFE-499D-A363-B08199B2F0B2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76BCDBB-8637-4EFC-E5CA-9BB554824F01}"/>
              </a:ext>
            </a:extLst>
          </p:cNvPr>
          <p:cNvSpPr>
            <a:spLocks noGrp="1"/>
          </p:cNvSpPr>
          <p:nvPr>
            <p:ph sz="quarter" idx="25"/>
            <p:custDataLst>
              <p:tags r:id="rId2"/>
            </p:custDataLst>
          </p:nvPr>
        </p:nvSpPr>
        <p:spPr>
          <a:xfrm>
            <a:off x="479425" y="1751013"/>
            <a:ext cx="11269664" cy="41259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F858934-790E-B2CB-7545-1C9B7D142420}"/>
              </a:ext>
            </a:extLst>
          </p:cNvPr>
          <p:cNvSpPr>
            <a:spLocks noGrp="1"/>
          </p:cNvSpPr>
          <p:nvPr>
            <p:ph type="dt" sz="half" idx="26"/>
            <p:custDataLst>
              <p:tags r:id="rId3"/>
            </p:custDataLst>
          </p:nvPr>
        </p:nvSpPr>
        <p:spPr/>
        <p:txBody>
          <a:bodyPr/>
          <a:lstStyle/>
          <a:p>
            <a:fld id="{9B3096D9-E814-45D0-8A41-C73AD4A460A5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3D47AD1-53FD-293F-F94E-FDBF782B2A6B}"/>
              </a:ext>
            </a:extLst>
          </p:cNvPr>
          <p:cNvSpPr>
            <a:spLocks noGrp="1"/>
          </p:cNvSpPr>
          <p:nvPr>
            <p:ph type="ftr" sz="quarter" idx="2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4DDD20A-5F42-A5C1-3575-7C5E32657FA2}"/>
              </a:ext>
            </a:extLst>
          </p:cNvPr>
          <p:cNvSpPr>
            <a:spLocks noGrp="1"/>
          </p:cNvSpPr>
          <p:nvPr>
            <p:ph type="sldNum" sz="quarter" idx="28"/>
            <p:custDataLst>
              <p:tags r:id="rId5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634BB18-2EE1-81E5-3D84-2E3A8671FB37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26907838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F3465298-A68D-46ED-BFD5-D4DD55D55AB3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2F0353-9113-246B-6287-9CAB7ED02F2D}"/>
              </a:ext>
            </a:extLst>
          </p:cNvPr>
          <p:cNvSpPr>
            <a:spLocks noGrp="1"/>
          </p:cNvSpPr>
          <p:nvPr>
            <p:ph sz="quarter" idx="28"/>
            <p:custDataLst>
              <p:tags r:id="rId2"/>
            </p:custDataLst>
          </p:nvPr>
        </p:nvSpPr>
        <p:spPr>
          <a:xfrm>
            <a:off x="479425" y="1750579"/>
            <a:ext cx="5202238" cy="4121584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10F08BF-1696-6F4F-2F1F-71755C0670A7}"/>
              </a:ext>
            </a:extLst>
          </p:cNvPr>
          <p:cNvSpPr>
            <a:spLocks noGrp="1"/>
          </p:cNvSpPr>
          <p:nvPr>
            <p:ph sz="quarter" idx="29"/>
            <p:custDataLst>
              <p:tags r:id="rId3"/>
            </p:custDataLst>
          </p:nvPr>
        </p:nvSpPr>
        <p:spPr>
          <a:xfrm>
            <a:off x="6548439" y="1750579"/>
            <a:ext cx="5200650" cy="4121584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2E60752-2E0D-4669-7B5C-CE4968F949D7}"/>
              </a:ext>
            </a:extLst>
          </p:cNvPr>
          <p:cNvSpPr>
            <a:spLocks noGrp="1"/>
          </p:cNvSpPr>
          <p:nvPr>
            <p:ph type="dt" sz="half" idx="30"/>
            <p:custDataLst>
              <p:tags r:id="rId4"/>
            </p:custDataLst>
          </p:nvPr>
        </p:nvSpPr>
        <p:spPr/>
        <p:txBody>
          <a:bodyPr/>
          <a:lstStyle/>
          <a:p>
            <a:fld id="{CB769828-1586-40FA-97A6-319715A91B5D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E707DF8-FD73-C54D-9D73-5E964090D4F2}"/>
              </a:ext>
            </a:extLst>
          </p:cNvPr>
          <p:cNvSpPr>
            <a:spLocks noGrp="1"/>
          </p:cNvSpPr>
          <p:nvPr>
            <p:ph type="ftr" sz="quarter" idx="3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5D27724-A245-D5DE-5766-8D7907DB3A14}"/>
              </a:ext>
            </a:extLst>
          </p:cNvPr>
          <p:cNvSpPr>
            <a:spLocks noGrp="1"/>
          </p:cNvSpPr>
          <p:nvPr>
            <p:ph type="sldNum" sz="quarter" idx="32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6F49DEA-8E34-4E37-7D06-A0FB44955C9A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8263114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x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7">
            <a:extLst>
              <a:ext uri="{FF2B5EF4-FFF2-40B4-BE49-F238E27FC236}">
                <a16:creationId xmlns:a16="http://schemas.microsoft.com/office/drawing/2014/main" id="{2A9EE675-5D5C-4585-8789-1DCA4BF929C6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AD4280-82F3-959A-52B2-FC23C4C2791E}"/>
              </a:ext>
            </a:extLst>
          </p:cNvPr>
          <p:cNvSpPr>
            <a:spLocks noGrp="1"/>
          </p:cNvSpPr>
          <p:nvPr>
            <p:ph sz="quarter" idx="30"/>
            <p:custDataLst>
              <p:tags r:id="rId2"/>
            </p:custDataLst>
          </p:nvPr>
        </p:nvSpPr>
        <p:spPr>
          <a:xfrm>
            <a:off x="480218" y="1750578"/>
            <a:ext cx="5201446" cy="1889683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906EE2A-C158-F5C6-8747-91B7DAAD4FA7}"/>
              </a:ext>
            </a:extLst>
          </p:cNvPr>
          <p:cNvSpPr>
            <a:spLocks noGrp="1"/>
          </p:cNvSpPr>
          <p:nvPr>
            <p:ph sz="quarter" idx="31"/>
            <p:custDataLst>
              <p:tags r:id="rId3"/>
            </p:custDataLst>
          </p:nvPr>
        </p:nvSpPr>
        <p:spPr>
          <a:xfrm>
            <a:off x="480217" y="3909020"/>
            <a:ext cx="5211923" cy="19634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684BA188-1A9E-E52B-58E4-22E8693E3A1A}"/>
              </a:ext>
            </a:extLst>
          </p:cNvPr>
          <p:cNvSpPr>
            <a:spLocks noGrp="1"/>
          </p:cNvSpPr>
          <p:nvPr>
            <p:ph sz="quarter" idx="32"/>
            <p:custDataLst>
              <p:tags r:id="rId4"/>
            </p:custDataLst>
          </p:nvPr>
        </p:nvSpPr>
        <p:spPr>
          <a:xfrm>
            <a:off x="6549231" y="1750579"/>
            <a:ext cx="5199857" cy="4121583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FA9AC94E-3F47-DC6D-494B-6273EDDFD8DE}"/>
              </a:ext>
            </a:extLst>
          </p:cNvPr>
          <p:cNvSpPr>
            <a:spLocks noGrp="1"/>
          </p:cNvSpPr>
          <p:nvPr>
            <p:ph type="dt" sz="half" idx="33"/>
            <p:custDataLst>
              <p:tags r:id="rId5"/>
            </p:custDataLst>
          </p:nvPr>
        </p:nvSpPr>
        <p:spPr/>
        <p:txBody>
          <a:bodyPr/>
          <a:lstStyle/>
          <a:p>
            <a:fld id="{53BA04CF-F180-4C45-ADE3-94C12059FBE7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153C244C-E354-31FA-3F59-993D1FACD375}"/>
              </a:ext>
            </a:extLst>
          </p:cNvPr>
          <p:cNvSpPr>
            <a:spLocks noGrp="1"/>
          </p:cNvSpPr>
          <p:nvPr>
            <p:ph type="ftr" sz="quarter" idx="34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AF34004D-CC40-8B49-966B-8CC4FCD4D7BA}"/>
              </a:ext>
            </a:extLst>
          </p:cNvPr>
          <p:cNvSpPr>
            <a:spLocks noGrp="1"/>
          </p:cNvSpPr>
          <p:nvPr>
            <p:ph type="sldNum" sz="quarter" idx="35"/>
            <p:custDataLst>
              <p:tags r:id="rId7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7F940B8-683C-A37C-FEA7-13BBF5A4C9EE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29613343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EAA3A841-8B92-4B7F-97AD-440F6FC63B29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6E2F707-4B1E-0F30-541E-FD3CCC115DBC}"/>
              </a:ext>
            </a:extLst>
          </p:cNvPr>
          <p:cNvSpPr>
            <a:spLocks noGrp="1"/>
          </p:cNvSpPr>
          <p:nvPr>
            <p:ph sz="quarter" idx="30"/>
            <p:custDataLst>
              <p:tags r:id="rId2"/>
            </p:custDataLst>
          </p:nvPr>
        </p:nvSpPr>
        <p:spPr>
          <a:xfrm>
            <a:off x="480218" y="1750578"/>
            <a:ext cx="5201446" cy="1889683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8CA91CE6-56AB-66B7-1A32-ED29A85E25FD}"/>
              </a:ext>
            </a:extLst>
          </p:cNvPr>
          <p:cNvSpPr>
            <a:spLocks noGrp="1"/>
          </p:cNvSpPr>
          <p:nvPr>
            <p:ph sz="quarter" idx="31"/>
            <p:custDataLst>
              <p:tags r:id="rId3"/>
            </p:custDataLst>
          </p:nvPr>
        </p:nvSpPr>
        <p:spPr>
          <a:xfrm>
            <a:off x="480217" y="3909020"/>
            <a:ext cx="5211923" cy="19634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D5DC6D0E-23A9-88EC-3632-021BB89A4AAE}"/>
              </a:ext>
            </a:extLst>
          </p:cNvPr>
          <p:cNvSpPr>
            <a:spLocks noGrp="1"/>
          </p:cNvSpPr>
          <p:nvPr>
            <p:ph sz="quarter" idx="32"/>
            <p:custDataLst>
              <p:tags r:id="rId4"/>
            </p:custDataLst>
          </p:nvPr>
        </p:nvSpPr>
        <p:spPr>
          <a:xfrm>
            <a:off x="6548439" y="1750578"/>
            <a:ext cx="5200650" cy="1889683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D24DF7A-D635-E774-AE98-22F65081E80B}"/>
              </a:ext>
            </a:extLst>
          </p:cNvPr>
          <p:cNvSpPr>
            <a:spLocks noGrp="1"/>
          </p:cNvSpPr>
          <p:nvPr>
            <p:ph sz="quarter" idx="33"/>
            <p:custDataLst>
              <p:tags r:id="rId5"/>
            </p:custDataLst>
          </p:nvPr>
        </p:nvSpPr>
        <p:spPr>
          <a:xfrm>
            <a:off x="6548439" y="3909020"/>
            <a:ext cx="5200650" cy="1956751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1FA9B8E-09E4-6348-7379-000C496131A2}"/>
              </a:ext>
            </a:extLst>
          </p:cNvPr>
          <p:cNvSpPr>
            <a:spLocks noGrp="1"/>
          </p:cNvSpPr>
          <p:nvPr>
            <p:ph type="dt" sz="half" idx="34"/>
            <p:custDataLst>
              <p:tags r:id="rId6"/>
            </p:custDataLst>
          </p:nvPr>
        </p:nvSpPr>
        <p:spPr/>
        <p:txBody>
          <a:bodyPr/>
          <a:lstStyle/>
          <a:p>
            <a:fld id="{0B020D6B-8ED9-493C-98B1-B54BB5FB287D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F1236CA-C5B8-5437-A2C4-F65BA778124D}"/>
              </a:ext>
            </a:extLst>
          </p:cNvPr>
          <p:cNvSpPr>
            <a:spLocks noGrp="1"/>
          </p:cNvSpPr>
          <p:nvPr>
            <p:ph type="ftr" sz="quarter" idx="35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EF035DC-719D-1491-7976-C1345274FF5F}"/>
              </a:ext>
            </a:extLst>
          </p:cNvPr>
          <p:cNvSpPr>
            <a:spLocks noGrp="1"/>
          </p:cNvSpPr>
          <p:nvPr>
            <p:ph type="sldNum" sz="quarter" idx="36"/>
            <p:custDataLst>
              <p:tags r:id="rId8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7877187-11B4-3A53-7736-D8B63AFB8F5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37203355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 kleines Bild/4x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platzhalter 7">
            <a:extLst>
              <a:ext uri="{FF2B5EF4-FFF2-40B4-BE49-F238E27FC236}">
                <a16:creationId xmlns:a16="http://schemas.microsoft.com/office/drawing/2014/main" id="{38E8C6CC-B417-438D-971A-5EC9EBBD7ACC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21" name="Bildplatzhalter 3">
            <a:extLst>
              <a:ext uri="{FF2B5EF4-FFF2-40B4-BE49-F238E27FC236}">
                <a16:creationId xmlns:a16="http://schemas.microsoft.com/office/drawing/2014/main" id="{2CC53779-71A8-4CEE-8AAD-23BDB078AF66}"/>
              </a:ext>
            </a:extLst>
          </p:cNvPr>
          <p:cNvSpPr>
            <a:spLocks noGrp="1"/>
          </p:cNvSpPr>
          <p:nvPr>
            <p:ph type="pic" sz="quarter" idx="34" hasCustomPrompt="1"/>
            <p:custDataLst>
              <p:tags r:id="rId2"/>
            </p:custDataLst>
          </p:nvPr>
        </p:nvSpPr>
        <p:spPr bwMode="ltGray">
          <a:xfrm>
            <a:off x="481013" y="1743075"/>
            <a:ext cx="1731170" cy="1731963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22" name="Bildplatzhalter 3">
            <a:extLst>
              <a:ext uri="{FF2B5EF4-FFF2-40B4-BE49-F238E27FC236}">
                <a16:creationId xmlns:a16="http://schemas.microsoft.com/office/drawing/2014/main" id="{E823E0E2-C766-4182-AEC3-83A0DB890867}"/>
              </a:ext>
            </a:extLst>
          </p:cNvPr>
          <p:cNvSpPr>
            <a:spLocks noGrp="1"/>
          </p:cNvSpPr>
          <p:nvPr>
            <p:ph type="pic" sz="quarter" idx="35" hasCustomPrompt="1"/>
            <p:custDataLst>
              <p:tags r:id="rId3"/>
            </p:custDataLst>
          </p:nvPr>
        </p:nvSpPr>
        <p:spPr bwMode="ltGray">
          <a:xfrm>
            <a:off x="6550613" y="1743075"/>
            <a:ext cx="1731170" cy="1731963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23" name="Bildplatzhalter 3">
            <a:extLst>
              <a:ext uri="{FF2B5EF4-FFF2-40B4-BE49-F238E27FC236}">
                <a16:creationId xmlns:a16="http://schemas.microsoft.com/office/drawing/2014/main" id="{C59DBDE9-016B-4230-96B2-B609F60E7E06}"/>
              </a:ext>
            </a:extLst>
          </p:cNvPr>
          <p:cNvSpPr>
            <a:spLocks noGrp="1"/>
          </p:cNvSpPr>
          <p:nvPr>
            <p:ph type="pic" sz="quarter" idx="36" hasCustomPrompt="1"/>
            <p:custDataLst>
              <p:tags r:id="rId4"/>
            </p:custDataLst>
          </p:nvPr>
        </p:nvSpPr>
        <p:spPr bwMode="ltGray">
          <a:xfrm>
            <a:off x="6550613" y="3910275"/>
            <a:ext cx="1731170" cy="1731963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24" name="Bildplatzhalter 3">
            <a:extLst>
              <a:ext uri="{FF2B5EF4-FFF2-40B4-BE49-F238E27FC236}">
                <a16:creationId xmlns:a16="http://schemas.microsoft.com/office/drawing/2014/main" id="{7D29523D-9972-45A2-9093-CCB0D3E8281F}"/>
              </a:ext>
            </a:extLst>
          </p:cNvPr>
          <p:cNvSpPr>
            <a:spLocks noGrp="1"/>
          </p:cNvSpPr>
          <p:nvPr>
            <p:ph type="pic" sz="quarter" idx="37" hasCustomPrompt="1"/>
            <p:custDataLst>
              <p:tags r:id="rId5"/>
            </p:custDataLst>
          </p:nvPr>
        </p:nvSpPr>
        <p:spPr bwMode="ltGray">
          <a:xfrm>
            <a:off x="481013" y="3910275"/>
            <a:ext cx="1731170" cy="1731963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5E5C14-CD15-6B9C-C0E7-FA84A43C0118}"/>
              </a:ext>
            </a:extLst>
          </p:cNvPr>
          <p:cNvSpPr>
            <a:spLocks noGrp="1"/>
          </p:cNvSpPr>
          <p:nvPr>
            <p:ph sz="quarter" idx="38"/>
            <p:custDataLst>
              <p:tags r:id="rId6"/>
            </p:custDataLst>
          </p:nvPr>
        </p:nvSpPr>
        <p:spPr>
          <a:xfrm>
            <a:off x="2445991" y="1741488"/>
            <a:ext cx="3235944" cy="1727199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39B41A5B-1A84-FAF9-F19E-A8D0430EC81C}"/>
              </a:ext>
            </a:extLst>
          </p:cNvPr>
          <p:cNvSpPr>
            <a:spLocks noGrp="1"/>
          </p:cNvSpPr>
          <p:nvPr>
            <p:ph sz="quarter" idx="39"/>
            <p:custDataLst>
              <p:tags r:id="rId7"/>
            </p:custDataLst>
          </p:nvPr>
        </p:nvSpPr>
        <p:spPr>
          <a:xfrm>
            <a:off x="2448322" y="3910275"/>
            <a:ext cx="3235944" cy="1731700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B009D1C-8ADD-D633-5ACC-356C68D5523F}"/>
              </a:ext>
            </a:extLst>
          </p:cNvPr>
          <p:cNvSpPr>
            <a:spLocks noGrp="1"/>
          </p:cNvSpPr>
          <p:nvPr>
            <p:ph sz="quarter" idx="40"/>
            <p:custDataLst>
              <p:tags r:id="rId8"/>
            </p:custDataLst>
          </p:nvPr>
        </p:nvSpPr>
        <p:spPr>
          <a:xfrm>
            <a:off x="8508268" y="1741488"/>
            <a:ext cx="3240820" cy="1727199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39AD3B48-1B38-689D-7940-A38A9A5067A8}"/>
              </a:ext>
            </a:extLst>
          </p:cNvPr>
          <p:cNvSpPr>
            <a:spLocks noGrp="1"/>
          </p:cNvSpPr>
          <p:nvPr>
            <p:ph sz="quarter" idx="41"/>
            <p:custDataLst>
              <p:tags r:id="rId9"/>
            </p:custDataLst>
          </p:nvPr>
        </p:nvSpPr>
        <p:spPr>
          <a:xfrm>
            <a:off x="8508268" y="3910275"/>
            <a:ext cx="3229163" cy="1731700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3558671-7A12-D389-0627-3C2C825F3204}"/>
              </a:ext>
            </a:extLst>
          </p:cNvPr>
          <p:cNvSpPr>
            <a:spLocks noGrp="1"/>
          </p:cNvSpPr>
          <p:nvPr>
            <p:ph type="dt" sz="half" idx="42"/>
            <p:custDataLst>
              <p:tags r:id="rId10"/>
            </p:custDataLst>
          </p:nvPr>
        </p:nvSpPr>
        <p:spPr/>
        <p:txBody>
          <a:bodyPr/>
          <a:lstStyle/>
          <a:p>
            <a:fld id="{517A09D0-19A4-41E0-93E4-B858D7F7B5D5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D3E6A50-BA71-DAD5-DEBA-99ED0BECD9A0}"/>
              </a:ext>
            </a:extLst>
          </p:cNvPr>
          <p:cNvSpPr>
            <a:spLocks noGrp="1"/>
          </p:cNvSpPr>
          <p:nvPr>
            <p:ph type="ftr" sz="quarter" idx="43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E1BF8D7-AD5E-881D-8ED0-B694AC200879}"/>
              </a:ext>
            </a:extLst>
          </p:cNvPr>
          <p:cNvSpPr>
            <a:spLocks noGrp="1"/>
          </p:cNvSpPr>
          <p:nvPr>
            <p:ph type="sldNum" sz="quarter" idx="44"/>
            <p:custDataLst>
              <p:tags r:id="rId12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8649F0-0451-F60A-E5BF-479CF73F9A51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0281523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Bild/2x Inhaltsfolie_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80217" y="1741487"/>
            <a:ext cx="5201446" cy="2600325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9" name="Bildplatzhalter 3">
            <a:extLst>
              <a:ext uri="{FF2B5EF4-FFF2-40B4-BE49-F238E27FC236}">
                <a16:creationId xmlns:a16="http://schemas.microsoft.com/office/drawing/2014/main" id="{A651B1BD-9CB9-42D3-8E0F-8D3E555BC235}"/>
              </a:ext>
            </a:extLst>
          </p:cNvPr>
          <p:cNvSpPr>
            <a:spLocks noGrp="1"/>
          </p:cNvSpPr>
          <p:nvPr>
            <p:ph type="pic" sz="quarter" idx="32" hasCustomPrompt="1"/>
            <p:custDataLst>
              <p:tags r:id="rId2"/>
            </p:custDataLst>
          </p:nvPr>
        </p:nvSpPr>
        <p:spPr bwMode="ltGray">
          <a:xfrm>
            <a:off x="6548438" y="1741487"/>
            <a:ext cx="5200650" cy="2600325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22" name="Textplatzhalter 7">
            <a:extLst>
              <a:ext uri="{FF2B5EF4-FFF2-40B4-BE49-F238E27FC236}">
                <a16:creationId xmlns:a16="http://schemas.microsoft.com/office/drawing/2014/main" id="{D120A55C-8F85-4A3A-B54A-607F511C9669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8370BE5E-2BA9-9BEE-0D04-84729C0B459F}"/>
              </a:ext>
            </a:extLst>
          </p:cNvPr>
          <p:cNvSpPr>
            <a:spLocks noGrp="1"/>
          </p:cNvSpPr>
          <p:nvPr>
            <p:ph sz="quarter" idx="34"/>
            <p:custDataLst>
              <p:tags r:id="rId4"/>
            </p:custDataLst>
          </p:nvPr>
        </p:nvSpPr>
        <p:spPr>
          <a:xfrm>
            <a:off x="480217" y="4568154"/>
            <a:ext cx="5201445" cy="1308771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</p:txBody>
      </p:sp>
      <p:sp>
        <p:nvSpPr>
          <p:cNvPr id="8" name="Inhaltsplatzhalter 6">
            <a:extLst>
              <a:ext uri="{FF2B5EF4-FFF2-40B4-BE49-F238E27FC236}">
                <a16:creationId xmlns:a16="http://schemas.microsoft.com/office/drawing/2014/main" id="{C6BAE7AD-7EB4-B9F2-6C4F-05C1E89D68FD}"/>
              </a:ext>
            </a:extLst>
          </p:cNvPr>
          <p:cNvSpPr>
            <a:spLocks noGrp="1"/>
          </p:cNvSpPr>
          <p:nvPr>
            <p:ph sz="quarter" idx="35"/>
            <p:custDataLst>
              <p:tags r:id="rId5"/>
            </p:custDataLst>
          </p:nvPr>
        </p:nvSpPr>
        <p:spPr>
          <a:xfrm>
            <a:off x="6547642" y="4568156"/>
            <a:ext cx="5201445" cy="1308771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EF0F7DAC-D37F-4A09-CFBD-08E5276B9DA0}"/>
              </a:ext>
            </a:extLst>
          </p:cNvPr>
          <p:cNvSpPr>
            <a:spLocks noGrp="1"/>
          </p:cNvSpPr>
          <p:nvPr>
            <p:ph type="dt" sz="half" idx="36"/>
            <p:custDataLst>
              <p:tags r:id="rId6"/>
            </p:custDataLst>
          </p:nvPr>
        </p:nvSpPr>
        <p:spPr/>
        <p:txBody>
          <a:bodyPr/>
          <a:lstStyle/>
          <a:p>
            <a:fld id="{024C7CF2-0AC0-4A9B-8FDA-9E753D099C11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6A2FDE4-0048-4DED-A34B-6FB462484CF5}"/>
              </a:ext>
            </a:extLst>
          </p:cNvPr>
          <p:cNvSpPr>
            <a:spLocks noGrp="1"/>
          </p:cNvSpPr>
          <p:nvPr>
            <p:ph type="ftr" sz="quarter" idx="37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73A76B88-F08C-7BE8-FD1A-761DEEE60ECB}"/>
              </a:ext>
            </a:extLst>
          </p:cNvPr>
          <p:cNvSpPr>
            <a:spLocks noGrp="1"/>
          </p:cNvSpPr>
          <p:nvPr>
            <p:ph type="sldNum" sz="quarter" idx="38"/>
            <p:custDataLst>
              <p:tags r:id="rId8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F9CEB0A-4A94-F2F0-90C6-E085DA03C220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546912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x Bild/2x Inhaltsfolie_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79425" y="1741487"/>
            <a:ext cx="2600326" cy="4141787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2" name="Bildplatzhalter 3">
            <a:extLst>
              <a:ext uri="{FF2B5EF4-FFF2-40B4-BE49-F238E27FC236}">
                <a16:creationId xmlns:a16="http://schemas.microsoft.com/office/drawing/2014/main" id="{7785DBEE-FF3B-40BE-904C-6EA84518C82C}"/>
              </a:ext>
            </a:extLst>
          </p:cNvPr>
          <p:cNvSpPr>
            <a:spLocks noGrp="1"/>
          </p:cNvSpPr>
          <p:nvPr>
            <p:ph type="pic" sz="quarter" idx="35" hasCustomPrompt="1"/>
            <p:custDataLst>
              <p:tags r:id="rId2"/>
            </p:custDataLst>
          </p:nvPr>
        </p:nvSpPr>
        <p:spPr bwMode="ltGray">
          <a:xfrm>
            <a:off x="6543331" y="1741488"/>
            <a:ext cx="2600326" cy="4141785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5" name="Textplatzhalter 7">
            <a:extLst>
              <a:ext uri="{FF2B5EF4-FFF2-40B4-BE49-F238E27FC236}">
                <a16:creationId xmlns:a16="http://schemas.microsoft.com/office/drawing/2014/main" id="{4148579B-9B71-4046-88A4-8D7C53E5D25E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E6D2791-9C48-3482-8A1E-0151D227D32B}"/>
              </a:ext>
            </a:extLst>
          </p:cNvPr>
          <p:cNvSpPr>
            <a:spLocks noGrp="1"/>
          </p:cNvSpPr>
          <p:nvPr>
            <p:ph sz="quarter" idx="38"/>
            <p:custDataLst>
              <p:tags r:id="rId4"/>
            </p:custDataLst>
          </p:nvPr>
        </p:nvSpPr>
        <p:spPr>
          <a:xfrm>
            <a:off x="3514725" y="1750579"/>
            <a:ext cx="2166938" cy="4094359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B993BB65-814D-37DE-9A25-EDF201A3FA53}"/>
              </a:ext>
            </a:extLst>
          </p:cNvPr>
          <p:cNvSpPr>
            <a:spLocks noGrp="1"/>
          </p:cNvSpPr>
          <p:nvPr>
            <p:ph sz="quarter" idx="39"/>
            <p:custDataLst>
              <p:tags r:id="rId5"/>
            </p:custDataLst>
          </p:nvPr>
        </p:nvSpPr>
        <p:spPr>
          <a:xfrm>
            <a:off x="9582150" y="1741489"/>
            <a:ext cx="2162424" cy="4079080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485E397-BDFA-027D-2684-0DFC0C9E2F55}"/>
              </a:ext>
            </a:extLst>
          </p:cNvPr>
          <p:cNvSpPr>
            <a:spLocks noGrp="1"/>
          </p:cNvSpPr>
          <p:nvPr>
            <p:ph type="dt" sz="half" idx="40"/>
            <p:custDataLst>
              <p:tags r:id="rId6"/>
            </p:custDataLst>
          </p:nvPr>
        </p:nvSpPr>
        <p:spPr/>
        <p:txBody>
          <a:bodyPr/>
          <a:lstStyle/>
          <a:p>
            <a:fld id="{1A288909-2730-4019-AD00-43D59E89A1A0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DAE9398-3AE2-2A6C-713E-3BCE05B3686F}"/>
              </a:ext>
            </a:extLst>
          </p:cNvPr>
          <p:cNvSpPr>
            <a:spLocks noGrp="1"/>
          </p:cNvSpPr>
          <p:nvPr>
            <p:ph type="ftr" sz="quarter" idx="4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93E3FAE-BC20-300B-93A7-79DB22C42B79}"/>
              </a:ext>
            </a:extLst>
          </p:cNvPr>
          <p:cNvSpPr>
            <a:spLocks noGrp="1"/>
          </p:cNvSpPr>
          <p:nvPr>
            <p:ph type="sldNum" sz="quarter" idx="42"/>
            <p:custDataLst>
              <p:tags r:id="rId8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67BE06-BA6D-DBD4-BEED-318CDDDA496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3829496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eines Bild/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80217" y="1741487"/>
            <a:ext cx="4334671" cy="4135438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ADAA6799-4393-4536-86D3-30E4AEC605B1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9F4F0CE-8E66-5905-029C-E1C4ECD64795}"/>
              </a:ext>
            </a:extLst>
          </p:cNvPr>
          <p:cNvSpPr>
            <a:spLocks noGrp="1"/>
          </p:cNvSpPr>
          <p:nvPr>
            <p:ph sz="quarter" idx="24"/>
            <p:custDataLst>
              <p:tags r:id="rId3"/>
            </p:custDataLst>
          </p:nvPr>
        </p:nvSpPr>
        <p:spPr>
          <a:xfrm>
            <a:off x="5248275" y="1747682"/>
            <a:ext cx="6518066" cy="4129241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DC171D-8214-53FD-DAEB-C32CE50E54DF}"/>
              </a:ext>
            </a:extLst>
          </p:cNvPr>
          <p:cNvSpPr>
            <a:spLocks noGrp="1"/>
          </p:cNvSpPr>
          <p:nvPr>
            <p:ph type="dt" sz="half" idx="25"/>
            <p:custDataLst>
              <p:tags r:id="rId4"/>
            </p:custDataLst>
          </p:nvPr>
        </p:nvSpPr>
        <p:spPr/>
        <p:txBody>
          <a:bodyPr/>
          <a:lstStyle/>
          <a:p>
            <a:fld id="{B4DFE884-A13D-401D-9CB3-4BB4EF87DB5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C23598F-E95F-9001-FC65-8D2C3A1FD05D}"/>
              </a:ext>
            </a:extLst>
          </p:cNvPr>
          <p:cNvSpPr>
            <a:spLocks noGrp="1"/>
          </p:cNvSpPr>
          <p:nvPr>
            <p:ph type="ftr" sz="quarter" idx="2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BB2947A-8631-5EC6-D02A-3A616BE2A278}"/>
              </a:ext>
            </a:extLst>
          </p:cNvPr>
          <p:cNvSpPr>
            <a:spLocks noGrp="1"/>
          </p:cNvSpPr>
          <p:nvPr>
            <p:ph type="sldNum" sz="quarter" idx="27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570D08E-57FE-79DC-BAFB-0B3AC2A89190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7583360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Bild/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97F1193A-611E-8BC3-9A98-7878ED8AE0F9}"/>
              </a:ext>
            </a:extLst>
          </p:cNvPr>
          <p:cNvSpPr>
            <a:spLocks noGrp="1"/>
          </p:cNvSpPr>
          <p:nvPr>
            <p:ph sz="quarter" idx="18"/>
            <p:custDataLst>
              <p:tags r:id="rId1"/>
            </p:custDataLst>
          </p:nvPr>
        </p:nvSpPr>
        <p:spPr>
          <a:xfrm>
            <a:off x="6548438" y="1741488"/>
            <a:ext cx="5200650" cy="4141786"/>
          </a:xfrm>
          <a:prstGeom prst="rect">
            <a:avLst/>
          </a:prstGeom>
        </p:spPr>
        <p:txBody>
          <a:bodyPr/>
          <a:lstStyle>
            <a:lvl1pPr>
              <a:lnSpc>
                <a:spcPts val="2200"/>
              </a:lnSpc>
              <a:defRPr sz="1800"/>
            </a:lvl1pPr>
            <a:lvl2pPr>
              <a:lnSpc>
                <a:spcPts val="2000"/>
              </a:lnSpc>
              <a:defRPr sz="1600"/>
            </a:lvl2pPr>
            <a:lvl3pPr>
              <a:lnSpc>
                <a:spcPts val="2000"/>
              </a:lnSpc>
              <a:defRPr sz="1600"/>
            </a:lvl3pPr>
            <a:lvl4pPr>
              <a:lnSpc>
                <a:spcPts val="2000"/>
              </a:lnSpc>
              <a:defRPr sz="1600"/>
            </a:lvl4pPr>
            <a:lvl5pPr>
              <a:lnSpc>
                <a:spcPts val="2000"/>
              </a:lnSpc>
              <a:defRPr sz="1600"/>
            </a:lvl5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2"/>
            </p:custDataLst>
          </p:nvPr>
        </p:nvSpPr>
        <p:spPr bwMode="ltGray">
          <a:xfrm>
            <a:off x="480216" y="1741487"/>
            <a:ext cx="5634834" cy="4141787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EFD6525E-814E-4549-96A9-38906E8A8E3C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9DE103C-B595-4073-B7FF-A3BC0B25EE1F}"/>
              </a:ext>
            </a:extLst>
          </p:cNvPr>
          <p:cNvSpPr>
            <a:spLocks noGrp="1"/>
          </p:cNvSpPr>
          <p:nvPr>
            <p:ph type="dt" sz="half" idx="21"/>
            <p:custDataLst>
              <p:tags r:id="rId4"/>
            </p:custDataLst>
          </p:nvPr>
        </p:nvSpPr>
        <p:spPr/>
        <p:txBody>
          <a:bodyPr/>
          <a:lstStyle/>
          <a:p>
            <a:fld id="{BB2413C2-46F7-46C1-8D2E-9512163A46E1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60C9574-F442-88B8-4996-3D582E5338AF}"/>
              </a:ext>
            </a:extLst>
          </p:cNvPr>
          <p:cNvSpPr>
            <a:spLocks noGrp="1"/>
          </p:cNvSpPr>
          <p:nvPr>
            <p:ph type="ftr" sz="quarter" idx="22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B842CB0-ADFD-0325-7376-82537115C671}"/>
              </a:ext>
            </a:extLst>
          </p:cNvPr>
          <p:cNvSpPr>
            <a:spLocks noGrp="1"/>
          </p:cNvSpPr>
          <p:nvPr>
            <p:ph type="sldNum" sz="quarter" idx="23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E7229FE-1BD5-16E0-56C9-24647CB492C2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20204398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Bild 1/3 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80218" y="1741055"/>
            <a:ext cx="8235158" cy="4135868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7B37EEA6-1DEF-4A9F-B369-7445AFAD99EC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08E0B0B-E506-A13B-1EF3-19ACE2A45E48}"/>
              </a:ext>
            </a:extLst>
          </p:cNvPr>
          <p:cNvSpPr>
            <a:spLocks noGrp="1"/>
          </p:cNvSpPr>
          <p:nvPr>
            <p:ph sz="quarter" idx="24"/>
            <p:custDataLst>
              <p:tags r:id="rId3"/>
            </p:custDataLst>
          </p:nvPr>
        </p:nvSpPr>
        <p:spPr>
          <a:xfrm>
            <a:off x="9148761" y="1750579"/>
            <a:ext cx="2600325" cy="4126345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8892B96-0597-AF55-49DC-4812F853823D}"/>
              </a:ext>
            </a:extLst>
          </p:cNvPr>
          <p:cNvSpPr>
            <a:spLocks noGrp="1"/>
          </p:cNvSpPr>
          <p:nvPr>
            <p:ph type="dt" sz="half" idx="25"/>
            <p:custDataLst>
              <p:tags r:id="rId4"/>
            </p:custDataLst>
          </p:nvPr>
        </p:nvSpPr>
        <p:spPr/>
        <p:txBody>
          <a:bodyPr/>
          <a:lstStyle/>
          <a:p>
            <a:fld id="{8C82C45D-EA40-40A1-AFE7-861D2B8D3988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1811099-A6E1-4CF9-B570-74A2E1F4E1D9}"/>
              </a:ext>
            </a:extLst>
          </p:cNvPr>
          <p:cNvSpPr>
            <a:spLocks noGrp="1"/>
          </p:cNvSpPr>
          <p:nvPr>
            <p:ph type="ftr" sz="quarter" idx="26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EFBD070F-99AD-1FF5-B010-61514524B4A0}"/>
              </a:ext>
            </a:extLst>
          </p:cNvPr>
          <p:cNvSpPr>
            <a:spLocks noGrp="1"/>
          </p:cNvSpPr>
          <p:nvPr>
            <p:ph type="sldNum" sz="quarter" idx="27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A2B0A3A-640B-FD10-872A-A6CD504BF278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35886843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97F1193A-611E-8BC3-9A98-7878ED8AE0F9}"/>
              </a:ext>
            </a:extLst>
          </p:cNvPr>
          <p:cNvSpPr>
            <a:spLocks noGrp="1"/>
          </p:cNvSpPr>
          <p:nvPr>
            <p:ph sz="quarter" idx="18" hasCustomPrompt="1"/>
            <p:custDataLst>
              <p:tags r:id="rId1"/>
            </p:custDataLst>
          </p:nvPr>
        </p:nvSpPr>
        <p:spPr>
          <a:xfrm>
            <a:off x="479426" y="1741487"/>
            <a:ext cx="434974" cy="4123531"/>
          </a:xfrm>
          <a:prstGeom prst="rect">
            <a:avLst/>
          </a:prstGeom>
        </p:spPr>
        <p:txBody>
          <a:bodyPr/>
          <a:lstStyle>
            <a:lvl1pPr>
              <a:lnSpc>
                <a:spcPts val="2000"/>
              </a:lnSpc>
              <a:defRPr sz="1600" b="0"/>
            </a:lvl1pPr>
            <a:lvl2pPr>
              <a:lnSpc>
                <a:spcPts val="2000"/>
              </a:lnSpc>
              <a:defRPr sz="1600"/>
            </a:lvl2pPr>
            <a:lvl3pPr>
              <a:lnSpc>
                <a:spcPts val="2000"/>
              </a:lnSpc>
              <a:defRPr sz="1600"/>
            </a:lvl3pPr>
            <a:lvl4pPr>
              <a:lnSpc>
                <a:spcPts val="2000"/>
              </a:lnSpc>
              <a:defRPr sz="1600"/>
            </a:lvl4pPr>
            <a:lvl5pPr marL="0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de-DE" dirty="0"/>
              <a:t>Nr.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A26F52-23E0-4CB0-87B0-AC4051897FB9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2"/>
            </p:custDataLst>
          </p:nvPr>
        </p:nvSpPr>
        <p:spPr>
          <a:xfrm>
            <a:off x="914400" y="1741488"/>
            <a:ext cx="10834686" cy="4118322"/>
          </a:xfrm>
        </p:spPr>
        <p:txBody>
          <a:bodyPr/>
          <a:lstStyle>
            <a:lvl1pPr>
              <a:lnSpc>
                <a:spcPts val="2000"/>
              </a:lnSpc>
              <a:defRPr sz="1600" b="0"/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20E1D2D-3E42-F8A1-D111-29C0DB8B3B16}"/>
              </a:ext>
            </a:extLst>
          </p:cNvPr>
          <p:cNvSpPr>
            <a:spLocks noGrp="1"/>
          </p:cNvSpPr>
          <p:nvPr>
            <p:ph type="dt" sz="half" idx="26"/>
            <p:custDataLst>
              <p:tags r:id="rId3"/>
            </p:custDataLst>
          </p:nvPr>
        </p:nvSpPr>
        <p:spPr/>
        <p:txBody>
          <a:bodyPr/>
          <a:lstStyle/>
          <a:p>
            <a:fld id="{4DD09076-3774-40B4-B550-8FC61889556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F2E96B-3CD9-7B3F-27F0-9F31A52F9F6B}"/>
              </a:ext>
            </a:extLst>
          </p:cNvPr>
          <p:cNvSpPr>
            <a:spLocks noGrp="1"/>
          </p:cNvSpPr>
          <p:nvPr>
            <p:ph type="ftr" sz="quarter" idx="27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999FED9-4D2C-26F5-4746-3E9F21495173}"/>
              </a:ext>
            </a:extLst>
          </p:cNvPr>
          <p:cNvSpPr>
            <a:spLocks noGrp="1"/>
          </p:cNvSpPr>
          <p:nvPr>
            <p:ph type="sldNum" sz="quarter" idx="28"/>
            <p:custDataLst>
              <p:tags r:id="rId5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F57FA1C-4061-2A2D-85E9-DBA44FAE3352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6588218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chlagwörter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9107B13-B3E9-2939-7B64-4C0B6F217271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0CFBEFF-B6E3-4814-A497-D79E8C6850E6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A38E670-6F04-4F61-CA15-D7F0D8D3512B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E0102E9-0DB5-70A7-993A-91F0FD8A7C0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FDCD1D5-1D26-7F60-3149-5FA05FB1E769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4"/>
            </p:custDataLst>
          </p:nvPr>
        </p:nvSpPr>
        <p:spPr>
          <a:xfrm>
            <a:off x="480217" y="2186616"/>
            <a:ext cx="4320384" cy="431800"/>
          </a:xfrm>
        </p:spPr>
        <p:txBody>
          <a:bodyPr anchor="ctr"/>
          <a:lstStyle>
            <a:lvl1pPr algn="r">
              <a:lnSpc>
                <a:spcPct val="90000"/>
              </a:lnSpc>
              <a:defRPr sz="50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DBD95B15-9D98-B3B1-950B-1ED4A7B912FF}"/>
              </a:ext>
            </a:extLst>
          </p:cNvPr>
          <p:cNvSpPr>
            <a:spLocks noGrp="1"/>
          </p:cNvSpPr>
          <p:nvPr>
            <p:ph type="body" sz="quarter" idx="14"/>
            <p:custDataLst>
              <p:tags r:id="rId5"/>
            </p:custDataLst>
          </p:nvPr>
        </p:nvSpPr>
        <p:spPr>
          <a:xfrm>
            <a:off x="5232400" y="2132856"/>
            <a:ext cx="6516689" cy="863600"/>
          </a:xfrm>
        </p:spPr>
        <p:txBody>
          <a:bodyPr/>
          <a:lstStyle>
            <a:lvl1pPr>
              <a:lnSpc>
                <a:spcPct val="90000"/>
              </a:lnSpc>
              <a:defRPr sz="2400" b="0"/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16" name="Textplatzhalter 12">
            <a:extLst>
              <a:ext uri="{FF2B5EF4-FFF2-40B4-BE49-F238E27FC236}">
                <a16:creationId xmlns:a16="http://schemas.microsoft.com/office/drawing/2014/main" id="{5AF872A5-C8EC-946C-05A0-95A0DE648F31}"/>
              </a:ext>
            </a:extLst>
          </p:cNvPr>
          <p:cNvSpPr>
            <a:spLocks noGrp="1"/>
          </p:cNvSpPr>
          <p:nvPr>
            <p:ph type="body" sz="quarter" idx="15" hasCustomPrompt="1"/>
            <p:custDataLst>
              <p:tags r:id="rId6"/>
            </p:custDataLst>
          </p:nvPr>
        </p:nvSpPr>
        <p:spPr>
          <a:xfrm>
            <a:off x="479472" y="3429000"/>
            <a:ext cx="4320384" cy="539700"/>
          </a:xfrm>
        </p:spPr>
        <p:txBody>
          <a:bodyPr anchor="ctr"/>
          <a:lstStyle>
            <a:lvl1pPr algn="r">
              <a:lnSpc>
                <a:spcPct val="90000"/>
              </a:lnSpc>
              <a:defRPr sz="50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17" name="Textplatzhalter 14">
            <a:extLst>
              <a:ext uri="{FF2B5EF4-FFF2-40B4-BE49-F238E27FC236}">
                <a16:creationId xmlns:a16="http://schemas.microsoft.com/office/drawing/2014/main" id="{4654AC2D-BD26-D44B-9642-15A1EA51D56C}"/>
              </a:ext>
            </a:extLst>
          </p:cNvPr>
          <p:cNvSpPr>
            <a:spLocks noGrp="1"/>
          </p:cNvSpPr>
          <p:nvPr>
            <p:ph type="body" sz="quarter" idx="16"/>
            <p:custDataLst>
              <p:tags r:id="rId7"/>
            </p:custDataLst>
          </p:nvPr>
        </p:nvSpPr>
        <p:spPr>
          <a:xfrm>
            <a:off x="5232400" y="3429000"/>
            <a:ext cx="6516689" cy="833051"/>
          </a:xfrm>
        </p:spPr>
        <p:txBody>
          <a:bodyPr/>
          <a:lstStyle>
            <a:lvl1pPr>
              <a:lnSpc>
                <a:spcPct val="90000"/>
              </a:lnSpc>
              <a:defRPr sz="2400" b="0"/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18" name="Textplatzhalter 14">
            <a:extLst>
              <a:ext uri="{FF2B5EF4-FFF2-40B4-BE49-F238E27FC236}">
                <a16:creationId xmlns:a16="http://schemas.microsoft.com/office/drawing/2014/main" id="{56CEE63F-3ACE-A113-81EB-587D7AE58086}"/>
              </a:ext>
            </a:extLst>
          </p:cNvPr>
          <p:cNvSpPr>
            <a:spLocks noGrp="1"/>
          </p:cNvSpPr>
          <p:nvPr>
            <p:ph type="body" sz="quarter" idx="17"/>
            <p:custDataLst>
              <p:tags r:id="rId8"/>
            </p:custDataLst>
          </p:nvPr>
        </p:nvSpPr>
        <p:spPr>
          <a:xfrm>
            <a:off x="5231506" y="4725144"/>
            <a:ext cx="6481070" cy="833050"/>
          </a:xfrm>
        </p:spPr>
        <p:txBody>
          <a:bodyPr/>
          <a:lstStyle>
            <a:lvl1pPr>
              <a:lnSpc>
                <a:spcPct val="90000"/>
              </a:lnSpc>
              <a:defRPr sz="2400" b="0"/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19" name="Textplatzhalter 12">
            <a:extLst>
              <a:ext uri="{FF2B5EF4-FFF2-40B4-BE49-F238E27FC236}">
                <a16:creationId xmlns:a16="http://schemas.microsoft.com/office/drawing/2014/main" id="{797AB341-AE7C-77E6-AEB8-DFB9AF63D5A1}"/>
              </a:ext>
            </a:extLst>
          </p:cNvPr>
          <p:cNvSpPr>
            <a:spLocks noGrp="1"/>
          </p:cNvSpPr>
          <p:nvPr>
            <p:ph type="body" sz="quarter" idx="18" hasCustomPrompt="1"/>
            <p:custDataLst>
              <p:tags r:id="rId9"/>
            </p:custDataLst>
          </p:nvPr>
        </p:nvSpPr>
        <p:spPr>
          <a:xfrm>
            <a:off x="479424" y="4725144"/>
            <a:ext cx="4322745" cy="539700"/>
          </a:xfrm>
        </p:spPr>
        <p:txBody>
          <a:bodyPr anchor="ctr"/>
          <a:lstStyle>
            <a:lvl1pPr algn="r">
              <a:lnSpc>
                <a:spcPct val="90000"/>
              </a:lnSpc>
              <a:defRPr sz="50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de-DE" dirty="0"/>
              <a:t>Text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80D91F3A-13FE-4239-6989-6CAA22704FBC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10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B5A6E6F3-F48E-BE9C-136B-B52418FE688A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4209220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2E4B7B47-ADAF-8E86-0E4B-59AF42EB4C6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79425" y="1150939"/>
            <a:ext cx="5202238" cy="145732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4800"/>
            </a:lvl1pPr>
          </a:lstStyle>
          <a:p>
            <a:r>
              <a:rPr lang="de-DE" dirty="0"/>
              <a:t>Danke für Ihre Aufmerksamkeit!</a:t>
            </a:r>
          </a:p>
        </p:txBody>
      </p:sp>
      <p:sp>
        <p:nvSpPr>
          <p:cNvPr id="2" name="Bildplatzhalter 4">
            <a:extLst>
              <a:ext uri="{FF2B5EF4-FFF2-40B4-BE49-F238E27FC236}">
                <a16:creationId xmlns:a16="http://schemas.microsoft.com/office/drawing/2014/main" id="{30A90209-2FCB-2E9F-3F6C-B833148275CC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2"/>
            </p:custDataLst>
          </p:nvPr>
        </p:nvSpPr>
        <p:spPr bwMode="ltGray">
          <a:xfrm>
            <a:off x="6096000" y="0"/>
            <a:ext cx="6096000" cy="6858000"/>
          </a:xfrm>
          <a:custGeom>
            <a:avLst/>
            <a:gdLst>
              <a:gd name="connsiteX0" fmla="*/ 2601813 w 6096000"/>
              <a:gd name="connsiteY0" fmla="*/ 5811614 h 6858000"/>
              <a:gd name="connsiteX1" fmla="*/ 2601813 w 6096000"/>
              <a:gd name="connsiteY1" fmla="*/ 6567614 h 6858000"/>
              <a:gd name="connsiteX2" fmla="*/ 5805820 w 6096000"/>
              <a:gd name="connsiteY2" fmla="*/ 6567614 h 6858000"/>
              <a:gd name="connsiteX3" fmla="*/ 5805820 w 6096000"/>
              <a:gd name="connsiteY3" fmla="*/ 5811614 h 6858000"/>
              <a:gd name="connsiteX4" fmla="*/ 0 w 6096000"/>
              <a:gd name="connsiteY4" fmla="*/ 0 h 6858000"/>
              <a:gd name="connsiteX5" fmla="*/ 6096000 w 6096000"/>
              <a:gd name="connsiteY5" fmla="*/ 0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8000">
                <a:moveTo>
                  <a:pt x="2601813" y="5811614"/>
                </a:moveTo>
                <a:lnTo>
                  <a:pt x="2601813" y="6567614"/>
                </a:lnTo>
                <a:lnTo>
                  <a:pt x="5805820" y="6567614"/>
                </a:lnTo>
                <a:lnTo>
                  <a:pt x="5805820" y="5811614"/>
                </a:ln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de-DE" dirty="0"/>
              <a:t> 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FF93305-B09C-AD45-FF56-153351224776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697813" y="5811614"/>
            <a:ext cx="3204007" cy="7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4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4A9E3157-5E11-406E-A2B8-D0DA027CB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062D7442-868D-4F3D-B568-3BAB3C8E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BE194E17-3C1C-4E77-9C27-379E573CD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7D257-9222-43E5-B8AD-FCD32DD50DF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25818472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136D6F6C-8C53-4A4E-96D0-2C48F56CB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C0A3590D-39B3-49D6-9631-78265FE8C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0CB09C76-9988-4328-B69A-B876FDCE6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B4DED-5320-41C0-BAAC-FFA56C8A2BFB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926858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elestia-R1---OverlayTitleSD.png">
            <a:extLst>
              <a:ext uri="{FF2B5EF4-FFF2-40B4-BE49-F238E27FC236}">
                <a16:creationId xmlns:a16="http://schemas.microsoft.com/office/drawing/2014/main" id="{C9442908-66C9-F6EC-0862-46F475626A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8644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8631" y="1964268"/>
            <a:ext cx="7618971" cy="2421464"/>
          </a:xfrm>
        </p:spPr>
        <p:txBody>
          <a:bodyPr anchor="b"/>
          <a:lstStyle>
            <a:lvl1pPr algn="r">
              <a:defRPr sz="4400">
                <a:effectLst/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8631" y="4385734"/>
            <a:ext cx="7618971" cy="1405467"/>
          </a:xfrm>
        </p:spPr>
        <p:txBody>
          <a:bodyPr anchor="t"/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639ACD-A023-A3E2-7A7D-3D5C6AAAC1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002773" y="5871199"/>
            <a:ext cx="1616066" cy="37675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E2765-67F9-4227-B6CC-4E52D1137008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DA8A7F-B865-37BA-D2D7-0D4C0EB8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9388" y="5871199"/>
            <a:ext cx="5241487" cy="37675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4206FF-4BDD-0DB5-BE7B-35D65ADC0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20737" y="5871199"/>
            <a:ext cx="557757" cy="376754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51FB6-F815-4146-AE59-EBEC614AD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380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87660A46-F044-9BF9-9C78-8B30700CE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4EC9619-74A7-45E9-B9BF-FF629005D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9ED5B-0991-4D0D-B4BB-D5E489F56626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128B68-041D-85E6-DDF6-B76662948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713709-4B2C-0FEC-245B-33E922C56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0E7C4-0273-4646-A80A-BB20618FE5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077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C2E6A890-4805-B976-4AF7-2E9F51B7B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3308581"/>
            <a:ext cx="10363201" cy="14688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777381"/>
            <a:ext cx="10363201" cy="860400"/>
          </a:xfrm>
        </p:spPr>
        <p:txBody>
          <a:bodyPr anchor="t"/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CB216B-F9BC-DCC9-18CC-AD34DE763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1675D-5C4C-4D2C-A246-F3E94EF7E076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3F0C36-474B-0DFA-24DA-1641EE8F0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2CC2A9-90DF-06D3-C2AD-822E5615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DCCA-F2EF-4A66-9B50-A3A17C7582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7055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>
            <a:extLst>
              <a:ext uri="{FF2B5EF4-FFF2-40B4-BE49-F238E27FC236}">
                <a16:creationId xmlns:a16="http://schemas.microsoft.com/office/drawing/2014/main" id="{3AE0C885-1949-9FF3-4388-9DA494D82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2142068"/>
            <a:ext cx="5084064" cy="3649134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88738" y="2142069"/>
            <a:ext cx="5084064" cy="3649133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C3C3BEBD-C849-4FC5-B9C4-0E038F31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F7FE1-357A-4F83-A95A-9E9A1A8790C5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ACF79F1-2D7F-B015-723A-4D01AECF1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59230A7-4C83-D332-A203-CA12BF6D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5C594-0F3D-4524-9C52-6D9C96454D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017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Celestia-R1---OverlayContentSD.png">
            <a:extLst>
              <a:ext uri="{FF2B5EF4-FFF2-40B4-BE49-F238E27FC236}">
                <a16:creationId xmlns:a16="http://schemas.microsoft.com/office/drawing/2014/main" id="{300D5C3A-F30C-5B68-B2E5-A375D706E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308" y="2218267"/>
            <a:ext cx="472080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8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3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870201"/>
            <a:ext cx="5084064" cy="2920998"/>
          </a:xfrm>
        </p:spPr>
        <p:txBody>
          <a:bodyPr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81493" y="2218267"/>
            <a:ext cx="469130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3" indent="0">
              <a:buNone/>
              <a:defRPr sz="2000" b="1"/>
            </a:lvl2pPr>
            <a:lvl3pPr marL="914406" indent="0">
              <a:buNone/>
              <a:defRPr sz="1800" b="1"/>
            </a:lvl3pPr>
            <a:lvl4pPr marL="1371608" indent="0">
              <a:buNone/>
              <a:defRPr sz="1600" b="1"/>
            </a:lvl4pPr>
            <a:lvl5pPr marL="1828812" indent="0">
              <a:buNone/>
              <a:defRPr sz="1600" b="1"/>
            </a:lvl5pPr>
            <a:lvl6pPr marL="2286015" indent="0">
              <a:buNone/>
              <a:defRPr sz="1600" b="1"/>
            </a:lvl6pPr>
            <a:lvl7pPr marL="2743218" indent="0">
              <a:buNone/>
              <a:defRPr sz="1600" b="1"/>
            </a:lvl7pPr>
            <a:lvl8pPr marL="3200421" indent="0">
              <a:buNone/>
              <a:defRPr sz="1600" b="1"/>
            </a:lvl8pPr>
            <a:lvl9pPr marL="3657623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88736" y="2870201"/>
            <a:ext cx="5084064" cy="2920998"/>
          </a:xfrm>
        </p:spPr>
        <p:txBody>
          <a:bodyPr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3CF342E6-F6CF-C302-1FA2-D108CB4D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BD82D-6F79-4B80-B2C0-3332FD2D1686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06933657-72A3-27B0-6CAD-80CA35EF6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D3AE2801-074B-2DAA-9007-5F52368CC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EB1FA-2103-4803-A1D5-249DF6AB5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586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elestia-R1---OverlayContentSD.png">
            <a:extLst>
              <a:ext uri="{FF2B5EF4-FFF2-40B4-BE49-F238E27FC236}">
                <a16:creationId xmlns:a16="http://schemas.microsoft.com/office/drawing/2014/main" id="{0EA0EBA8-1ADC-5046-6AE3-F47762E5D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2"/>
            <a:ext cx="10363201" cy="1456267"/>
          </a:xfrm>
        </p:spPr>
        <p:txBody>
          <a:bodyPr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5A6F51D8-56BD-93F1-28A0-736E27EE1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F3947-0062-4DB2-8EA8-E59E030D3320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F5D51E7A-1206-5393-B6EE-3528AC4F7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9FC4FA87-0C91-7DC5-D168-667DFB7DE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3530A-3B87-4C26-9C67-7BC93243F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75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eines Bild/Inhaltsverzeich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79424" y="1741055"/>
            <a:ext cx="3467101" cy="4135870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8" name="Inhaltsplatzhalter 13">
            <a:extLst>
              <a:ext uri="{FF2B5EF4-FFF2-40B4-BE49-F238E27FC236}">
                <a16:creationId xmlns:a16="http://schemas.microsoft.com/office/drawing/2014/main" id="{FBE47AC8-710B-4F99-AF43-DE6D5AB86CBF}"/>
              </a:ext>
            </a:extLst>
          </p:cNvPr>
          <p:cNvSpPr>
            <a:spLocks noGrp="1"/>
          </p:cNvSpPr>
          <p:nvPr>
            <p:ph sz="quarter" idx="18" hasCustomPrompt="1"/>
            <p:custDataLst>
              <p:tags r:id="rId2"/>
            </p:custDataLst>
          </p:nvPr>
        </p:nvSpPr>
        <p:spPr>
          <a:xfrm>
            <a:off x="4381500" y="1741055"/>
            <a:ext cx="433388" cy="4112057"/>
          </a:xfrm>
          <a:prstGeom prst="rect">
            <a:avLst/>
          </a:prstGeom>
        </p:spPr>
        <p:txBody>
          <a:bodyPr/>
          <a:lstStyle>
            <a:lvl1pPr>
              <a:lnSpc>
                <a:spcPts val="2000"/>
              </a:lnSpc>
              <a:defRPr sz="1600" b="0"/>
            </a:lvl1pPr>
            <a:lvl2pPr>
              <a:lnSpc>
                <a:spcPts val="2000"/>
              </a:lnSpc>
              <a:defRPr sz="1600"/>
            </a:lvl2pPr>
            <a:lvl3pPr>
              <a:lnSpc>
                <a:spcPts val="2000"/>
              </a:lnSpc>
              <a:defRPr sz="1600"/>
            </a:lvl3pPr>
            <a:lvl4pPr>
              <a:lnSpc>
                <a:spcPts val="2000"/>
              </a:lnSpc>
              <a:defRPr sz="1600"/>
            </a:lvl4pPr>
            <a:lvl5pPr marL="0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de-DE" dirty="0"/>
              <a:t>Nr.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E7A54D-C8E4-C346-9CB9-909B6E9E22F3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3"/>
            </p:custDataLst>
          </p:nvPr>
        </p:nvSpPr>
        <p:spPr>
          <a:xfrm>
            <a:off x="4814888" y="1750579"/>
            <a:ext cx="6934202" cy="4106849"/>
          </a:xfrm>
        </p:spPr>
        <p:txBody>
          <a:bodyPr/>
          <a:lstStyle>
            <a:lvl1pPr>
              <a:lnSpc>
                <a:spcPts val="2000"/>
              </a:lnSpc>
              <a:defRPr sz="1600" b="0"/>
            </a:lvl1pPr>
            <a:lvl2pPr>
              <a:defRPr b="0"/>
            </a:lvl2pPr>
            <a:lvl3pPr>
              <a:defRPr b="0"/>
            </a:lvl3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AC92E92-B360-3F05-6053-35CDC5A4D1B4}"/>
              </a:ext>
            </a:extLst>
          </p:cNvPr>
          <p:cNvSpPr>
            <a:spLocks noGrp="1"/>
          </p:cNvSpPr>
          <p:nvPr>
            <p:ph type="dt" sz="half" idx="26"/>
            <p:custDataLst>
              <p:tags r:id="rId4"/>
            </p:custDataLst>
          </p:nvPr>
        </p:nvSpPr>
        <p:spPr/>
        <p:txBody>
          <a:bodyPr/>
          <a:lstStyle/>
          <a:p>
            <a:fld id="{69ABD708-29CE-461C-B871-883304CA056C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1EEDBE8-16E2-032F-A0EF-6B94AF14CB5D}"/>
              </a:ext>
            </a:extLst>
          </p:cNvPr>
          <p:cNvSpPr>
            <a:spLocks noGrp="1"/>
          </p:cNvSpPr>
          <p:nvPr>
            <p:ph type="ftr" sz="quarter" idx="2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8D241B-C975-5BC3-8989-157957CFE50C}"/>
              </a:ext>
            </a:extLst>
          </p:cNvPr>
          <p:cNvSpPr>
            <a:spLocks noGrp="1"/>
          </p:cNvSpPr>
          <p:nvPr>
            <p:ph type="sldNum" sz="quarter" idx="28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689A352-B559-BFAC-9177-1C04B461CDC1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167617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elestia-R1---OverlayContentSD.png">
            <a:extLst>
              <a:ext uri="{FF2B5EF4-FFF2-40B4-BE49-F238E27FC236}">
                <a16:creationId xmlns:a16="http://schemas.microsoft.com/office/drawing/2014/main" id="{82C58A17-0C60-99B7-8B72-A5CCA3A163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BC93E7D8-CF0A-9092-59E0-CCE99B2DD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281E-DF18-4A4D-BAEC-A33BE342C5BC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7ACA9D8-2ABE-2157-486D-D7595A889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72550AC-391C-3E70-6DDB-859A9BF83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BD489-2F47-4C5A-B1AF-3A2D2DB0C0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28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Celestia-R1---OverlayContentSD.png">
            <a:extLst>
              <a:ext uri="{FF2B5EF4-FFF2-40B4-BE49-F238E27FC236}">
                <a16:creationId xmlns:a16="http://schemas.microsoft.com/office/drawing/2014/main" id="{E9EA81C9-60FF-A83B-67D9-03DB669E9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625" y="1557868"/>
            <a:ext cx="3817213" cy="1439332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8193" y="609601"/>
            <a:ext cx="6170633" cy="5181600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5625" y="2997201"/>
            <a:ext cx="3817213" cy="1845735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3" indent="0">
              <a:buNone/>
              <a:defRPr sz="1200"/>
            </a:lvl2pPr>
            <a:lvl3pPr marL="914406" indent="0">
              <a:buNone/>
              <a:defRPr sz="1000"/>
            </a:lvl3pPr>
            <a:lvl4pPr marL="1371608" indent="0">
              <a:buNone/>
              <a:defRPr sz="900"/>
            </a:lvl4pPr>
            <a:lvl5pPr marL="1828812" indent="0">
              <a:buNone/>
              <a:defRPr sz="900"/>
            </a:lvl5pPr>
            <a:lvl6pPr marL="2286015" indent="0">
              <a:buNone/>
              <a:defRPr sz="900"/>
            </a:lvl6pPr>
            <a:lvl7pPr marL="2743218" indent="0">
              <a:buNone/>
              <a:defRPr sz="900"/>
            </a:lvl7pPr>
            <a:lvl8pPr marL="3200421" indent="0">
              <a:buNone/>
              <a:defRPr sz="900"/>
            </a:lvl8pPr>
            <a:lvl9pPr marL="3657623" indent="0">
              <a:buNone/>
              <a:defRPr sz="9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4301DF0-B83B-9070-60A3-08E0DEADD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5055B-8088-4E83-912C-5C4F7D70A2EC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E7E6329C-F0CE-B158-EE6E-EF6520A71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F4F74193-E754-B559-A2A9-DE110E30A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D3BFF-D529-4890-8DCE-3A1BED0BB9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4534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Celestia-R1---OverlayContentSD.png">
            <a:extLst>
              <a:ext uri="{FF2B5EF4-FFF2-40B4-BE49-F238E27FC236}">
                <a16:creationId xmlns:a16="http://schemas.microsoft.com/office/drawing/2014/main" id="{6AD6A617-02EE-AE99-B685-DC7DB8C81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172" y="1735673"/>
            <a:ext cx="5462938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05600" y="914400"/>
            <a:ext cx="4267201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 dirty="0"/>
            </a:lvl1pPr>
          </a:lstStyle>
          <a:p>
            <a:pPr lvl="0"/>
            <a:r>
              <a:rPr lang="hr-HR" noProof="0"/>
              <a:t>Kliknite ikonu da biste dodali  sliku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6172" y="3107272"/>
            <a:ext cx="5462938" cy="1828800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3" indent="0">
              <a:buNone/>
              <a:defRPr sz="1200"/>
            </a:lvl2pPr>
            <a:lvl3pPr marL="914406" indent="0">
              <a:buNone/>
              <a:defRPr sz="1000"/>
            </a:lvl3pPr>
            <a:lvl4pPr marL="1371608" indent="0">
              <a:buNone/>
              <a:defRPr sz="900"/>
            </a:lvl4pPr>
            <a:lvl5pPr marL="1828812" indent="0">
              <a:buNone/>
              <a:defRPr sz="900"/>
            </a:lvl5pPr>
            <a:lvl6pPr marL="2286015" indent="0">
              <a:buNone/>
              <a:defRPr sz="900"/>
            </a:lvl6pPr>
            <a:lvl7pPr marL="2743218" indent="0">
              <a:buNone/>
              <a:defRPr sz="900"/>
            </a:lvl7pPr>
            <a:lvl8pPr marL="3200421" indent="0">
              <a:buNone/>
              <a:defRPr sz="900"/>
            </a:lvl8pPr>
            <a:lvl9pPr marL="3657623" indent="0">
              <a:buNone/>
              <a:defRPr sz="9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0536BE-443E-D5BA-0D49-3F875D458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966C1-5632-43D8-AD97-51E24E3554A1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117433-EA8B-89B0-F7B7-D39CC3865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BE2B18-E41E-B6CB-893D-E23F458D7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54CD9-6635-4CFB-AED3-97F059E19F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997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ska 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elestia-R1---OverlayContentSD.png">
            <a:extLst>
              <a:ext uri="{FF2B5EF4-FFF2-40B4-BE49-F238E27FC236}">
                <a16:creationId xmlns:a16="http://schemas.microsoft.com/office/drawing/2014/main" id="{49DFC267-C0AA-2AC0-C4D6-1F4AF0121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32865"/>
            <a:ext cx="10363201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9201" y="932112"/>
            <a:ext cx="9144001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rtlCol="0" anchor="t">
            <a:normAutofit/>
          </a:bodyPr>
          <a:lstStyle>
            <a:lvl1pPr>
              <a:defRPr lang="en-US" sz="1600"/>
            </a:lvl1pPr>
          </a:lstStyle>
          <a:p>
            <a:pPr lvl="0"/>
            <a:r>
              <a:rPr lang="hr-HR" noProof="0"/>
              <a:t>Kliknite ikonu da biste dodali  sliku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5299603"/>
            <a:ext cx="10363201" cy="493712"/>
          </a:xfrm>
        </p:spPr>
        <p:txBody>
          <a:bodyPr/>
          <a:lstStyle>
            <a:lvl1pPr marL="0" indent="0">
              <a:buNone/>
              <a:defRPr sz="1400"/>
            </a:lvl1pPr>
            <a:lvl2pPr marL="457203" indent="0">
              <a:buNone/>
              <a:defRPr sz="1200"/>
            </a:lvl2pPr>
            <a:lvl3pPr marL="914406" indent="0">
              <a:buNone/>
              <a:defRPr sz="1000"/>
            </a:lvl3pPr>
            <a:lvl4pPr marL="1371608" indent="0">
              <a:buNone/>
              <a:defRPr sz="900"/>
            </a:lvl4pPr>
            <a:lvl5pPr marL="1828812" indent="0">
              <a:buNone/>
              <a:defRPr sz="900"/>
            </a:lvl5pPr>
            <a:lvl6pPr marL="2286015" indent="0">
              <a:buNone/>
              <a:defRPr sz="900"/>
            </a:lvl6pPr>
            <a:lvl7pPr marL="2743218" indent="0">
              <a:buNone/>
              <a:defRPr sz="900"/>
            </a:lvl7pPr>
            <a:lvl8pPr marL="3200421" indent="0">
              <a:buNone/>
              <a:defRPr sz="900"/>
            </a:lvl8pPr>
            <a:lvl9pPr marL="3657623" indent="0">
              <a:buNone/>
              <a:defRPr sz="9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171FDD42-D173-2B95-26F0-FEA0EB3CF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B03E-059A-472F-89A9-388BBAE29185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FA91905E-800B-2AC7-F1B2-E0F76CD0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152E75EA-2F28-CD27-0C1B-C6768453D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12686-44D6-4799-BC60-29DA634902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8870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slov i o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6021DE6D-8072-B8C5-EE76-9B80073DF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5" y="609603"/>
            <a:ext cx="10363198" cy="3124199"/>
          </a:xfrm>
        </p:spPr>
        <p:txBody>
          <a:bodyPr/>
          <a:lstStyle>
            <a:lvl1pPr algn="l">
              <a:defRPr sz="3200" b="0" cap="none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4" y="4343400"/>
            <a:ext cx="10363198" cy="14478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63C7D1E-23D3-D212-3DF9-40003CD4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676A2-768B-4A3C-8C4C-25AAD3D82231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904C12-0BAE-B7CA-7ED2-DA9A7CEFD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0B28B46-0710-4E17-44E9-5C70EB338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044D9-73CD-4DC3-A040-3BDE391CFE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90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Celestia-R1---OverlayContentSD.png">
            <a:extLst>
              <a:ext uri="{FF2B5EF4-FFF2-40B4-BE49-F238E27FC236}">
                <a16:creationId xmlns:a16="http://schemas.microsoft.com/office/drawing/2014/main" id="{78859128-1DF3-AAD2-4112-92CE30B42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3">
            <a:extLst>
              <a:ext uri="{FF2B5EF4-FFF2-40B4-BE49-F238E27FC236}">
                <a16:creationId xmlns:a16="http://schemas.microsoft.com/office/drawing/2014/main" id="{AB06F4A8-A89A-ED86-B40D-248704EEB87B}"/>
              </a:ext>
            </a:extLst>
          </p:cNvPr>
          <p:cNvSpPr txBox="1"/>
          <p:nvPr/>
        </p:nvSpPr>
        <p:spPr>
          <a:xfrm>
            <a:off x="563122" y="718649"/>
            <a:ext cx="609599" cy="584572"/>
          </a:xfrm>
          <a:prstGeom prst="rect">
            <a:avLst/>
          </a:prstGeom>
        </p:spPr>
        <p:txBody>
          <a:bodyPr lIns="91440" tIns="45720" rIns="91440" bIns="4572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8E23BC43-9B6F-DCC5-5354-B371B76CD8BB}"/>
              </a:ext>
            </a:extLst>
          </p:cNvPr>
          <p:cNvSpPr txBox="1"/>
          <p:nvPr/>
        </p:nvSpPr>
        <p:spPr>
          <a:xfrm>
            <a:off x="10314932" y="2751245"/>
            <a:ext cx="609601" cy="584572"/>
          </a:xfrm>
          <a:prstGeom prst="rect">
            <a:avLst/>
          </a:prstGeom>
        </p:spPr>
        <p:txBody>
          <a:bodyPr lIns="91440" tIns="45720" rIns="91440" bIns="4572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154" y="609602"/>
            <a:ext cx="9455063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18229" y="3352800"/>
            <a:ext cx="9168177" cy="3810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 marL="457203" indent="0">
              <a:buFontTx/>
              <a:buNone/>
              <a:defRPr/>
            </a:lvl2pPr>
            <a:lvl3pPr marL="914406" indent="0">
              <a:buFontTx/>
              <a:buNone/>
              <a:defRPr/>
            </a:lvl3pPr>
            <a:lvl4pPr marL="1371608" indent="0">
              <a:buFontTx/>
              <a:buNone/>
              <a:defRPr/>
            </a:lvl4pPr>
            <a:lvl5pPr marL="1828812" indent="0">
              <a:buFontTx/>
              <a:buNone/>
              <a:defRPr/>
            </a:lvl5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6355" y="4343400"/>
            <a:ext cx="10363201" cy="14478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A02996E-3CA3-F9A8-BB9B-8E6DA8146BA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4FD46-13BF-497E-9A9D-08518C075FAF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493458C-495C-DF39-B785-DC1C67D310F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8B937F7-D7AC-A724-33B9-C0F35C85DAD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CA288-7BE1-4C78-8045-6C7744BF0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111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CC7467FC-EB08-92C5-9912-5E62DE1946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3291648"/>
            <a:ext cx="10363202" cy="1468800"/>
          </a:xfrm>
        </p:spPr>
        <p:txBody>
          <a:bodyPr anchor="b"/>
          <a:lstStyle>
            <a:lvl1pPr algn="l">
              <a:defRPr sz="2800" b="0" cap="none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4760448"/>
            <a:ext cx="10363203" cy="860400"/>
          </a:xfrm>
        </p:spPr>
        <p:txBody>
          <a:bodyPr anchor="t"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A23DC8F-B443-FA2D-000D-4D7B1DA16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1E41C-3F9C-453C-9865-32E279664FC6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7433A71-D490-F269-C941-4DC48E1C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4DE3F3-6D3B-3977-C0AB-F947CE82F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45D06-9CE1-4D3B-9F3A-E7351D378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592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ica s nazivom cit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Celestia-R1---OverlayContentSD.png">
            <a:extLst>
              <a:ext uri="{FF2B5EF4-FFF2-40B4-BE49-F238E27FC236}">
                <a16:creationId xmlns:a16="http://schemas.microsoft.com/office/drawing/2014/main" id="{B682B270-022A-6385-322C-696632E00C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0">
            <a:extLst>
              <a:ext uri="{FF2B5EF4-FFF2-40B4-BE49-F238E27FC236}">
                <a16:creationId xmlns:a16="http://schemas.microsoft.com/office/drawing/2014/main" id="{C8B285B2-D353-068D-9E99-DBDA7EFBB4A2}"/>
              </a:ext>
            </a:extLst>
          </p:cNvPr>
          <p:cNvSpPr txBox="1"/>
          <p:nvPr/>
        </p:nvSpPr>
        <p:spPr>
          <a:xfrm>
            <a:off x="563122" y="718649"/>
            <a:ext cx="609599" cy="584572"/>
          </a:xfrm>
          <a:prstGeom prst="rect">
            <a:avLst/>
          </a:prstGeom>
        </p:spPr>
        <p:txBody>
          <a:bodyPr lIns="91440" tIns="45720" rIns="91440" bIns="4572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</a:rPr>
              <a:t>“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C2435AA3-6CCD-4A02-9E3B-FB60E26084E9}"/>
              </a:ext>
            </a:extLst>
          </p:cNvPr>
          <p:cNvSpPr txBox="1"/>
          <p:nvPr/>
        </p:nvSpPr>
        <p:spPr>
          <a:xfrm>
            <a:off x="10314932" y="2751245"/>
            <a:ext cx="609601" cy="584572"/>
          </a:xfrm>
          <a:prstGeom prst="rect">
            <a:avLst/>
          </a:prstGeom>
        </p:spPr>
        <p:txBody>
          <a:bodyPr lIns="91440" tIns="45720" rIns="91440" bIns="45720"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154" y="609602"/>
            <a:ext cx="9455063" cy="2743199"/>
          </a:xfrm>
        </p:spPr>
        <p:txBody>
          <a:bodyPr/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601" y="3886200"/>
            <a:ext cx="10363202" cy="889000"/>
          </a:xfrm>
        </p:spPr>
        <p:txBody>
          <a:bodyPr anchor="b"/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4775200"/>
            <a:ext cx="10363202" cy="1016000"/>
          </a:xfrm>
        </p:spPr>
        <p:txBody>
          <a:bodyPr anchor="t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4AB4D7A-E10E-8CAB-D762-D665547650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3D30B-4193-45DE-BA65-FA39826EA31F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5E9EC9-3FEF-42F9-E861-E0777798F44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34D457-01ED-41BD-5298-F3F31291762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7F312-03D7-4A40-9CD6-2D19FB7349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114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ili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elestia-R1---OverlayContentSD.png">
            <a:extLst>
              <a:ext uri="{FF2B5EF4-FFF2-40B4-BE49-F238E27FC236}">
                <a16:creationId xmlns:a16="http://schemas.microsoft.com/office/drawing/2014/main" id="{EB4C6125-9F4F-5312-5281-37E4B65F5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254" y="609602"/>
            <a:ext cx="10363202" cy="2743199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254" y="3505200"/>
            <a:ext cx="10363202" cy="838200"/>
          </a:xfrm>
        </p:spPr>
        <p:txBody>
          <a:bodyPr anchor="b"/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253" y="4343400"/>
            <a:ext cx="10363202" cy="1447800"/>
          </a:xfrm>
        </p:spPr>
        <p:txBody>
          <a:bodyPr anchor="t"/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823E488-BDD0-F20C-29DF-7C60B58D015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069B7-8594-4EA1-B33C-12B517ADAC3F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17DC1F3-9FF7-510D-B671-0295C1F732A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01CAEE-F773-EFF7-EF60-AEF9836CE8C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3C5450-880D-4F0F-933E-03F9089202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927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elestia-R1---OverlayContentSD.png">
            <a:extLst>
              <a:ext uri="{FF2B5EF4-FFF2-40B4-BE49-F238E27FC236}">
                <a16:creationId xmlns:a16="http://schemas.microsoft.com/office/drawing/2014/main" id="{6BE7FB1F-AC02-231F-944F-0418A5F0C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09599" y="609602"/>
            <a:ext cx="10363201" cy="1456267"/>
          </a:xfrm>
        </p:spPr>
        <p:txBody>
          <a:bodyPr/>
          <a:lstStyle>
            <a:lvl1pPr>
              <a:defRPr sz="28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5912A-6C2B-56E5-F579-9763B18D8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A136E-62E2-4F78-8DF0-D51B2E2AA3AA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E77B8-828B-27E7-AF7F-B06F95946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E8796-A8BB-3235-51B4-DB546B4C4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6B185-0BD3-45E1-AA73-8D8D729403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94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Bild/Inhaltsverzeichn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A16C08B-247B-5E7B-3FC2-E74B686BA1AC}"/>
              </a:ext>
            </a:extLst>
          </p:cNvPr>
          <p:cNvSpPr>
            <a:spLocks noGrp="1"/>
          </p:cNvSpPr>
          <p:nvPr>
            <p:ph type="pic" sz="quarter" idx="19" hasCustomPrompt="1"/>
            <p:custDataLst>
              <p:tags r:id="rId1"/>
            </p:custDataLst>
          </p:nvPr>
        </p:nvSpPr>
        <p:spPr bwMode="ltGray">
          <a:xfrm>
            <a:off x="479425" y="1741487"/>
            <a:ext cx="5635625" cy="4131675"/>
          </a:xfrm>
          <a:prstGeom prst="rect">
            <a:avLst/>
          </a:prstGeom>
          <a:solidFill>
            <a:schemeClr val="accent6"/>
          </a:solidFill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8" name="Inhaltsplatzhalter 13">
            <a:extLst>
              <a:ext uri="{FF2B5EF4-FFF2-40B4-BE49-F238E27FC236}">
                <a16:creationId xmlns:a16="http://schemas.microsoft.com/office/drawing/2014/main" id="{09DEA778-F89A-42A2-A374-9D730B5DCC00}"/>
              </a:ext>
            </a:extLst>
          </p:cNvPr>
          <p:cNvSpPr>
            <a:spLocks noGrp="1"/>
          </p:cNvSpPr>
          <p:nvPr>
            <p:ph sz="quarter" idx="18" hasCustomPrompt="1"/>
            <p:custDataLst>
              <p:tags r:id="rId2"/>
            </p:custDataLst>
          </p:nvPr>
        </p:nvSpPr>
        <p:spPr>
          <a:xfrm>
            <a:off x="6547332" y="1741487"/>
            <a:ext cx="434493" cy="4131675"/>
          </a:xfrm>
          <a:prstGeom prst="rect">
            <a:avLst/>
          </a:prstGeom>
        </p:spPr>
        <p:txBody>
          <a:bodyPr/>
          <a:lstStyle>
            <a:lvl1pPr>
              <a:lnSpc>
                <a:spcPts val="2000"/>
              </a:lnSpc>
              <a:defRPr sz="1600" b="0"/>
            </a:lvl1pPr>
            <a:lvl2pPr>
              <a:lnSpc>
                <a:spcPts val="2000"/>
              </a:lnSpc>
              <a:defRPr sz="1600"/>
            </a:lvl2pPr>
            <a:lvl3pPr>
              <a:lnSpc>
                <a:spcPts val="2000"/>
              </a:lnSpc>
              <a:defRPr sz="1600"/>
            </a:lvl3pPr>
            <a:lvl4pPr>
              <a:lnSpc>
                <a:spcPts val="2000"/>
              </a:lnSpc>
              <a:defRPr sz="1600"/>
            </a:lvl4pPr>
            <a:lvl5pPr marL="0" indent="0">
              <a:lnSpc>
                <a:spcPts val="2000"/>
              </a:lnSpc>
              <a:buNone/>
              <a:defRPr sz="1600"/>
            </a:lvl5pPr>
          </a:lstStyle>
          <a:p>
            <a:pPr lvl="0"/>
            <a:r>
              <a:rPr lang="de-DE" dirty="0"/>
              <a:t>Nr. 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E8497A-597F-2BC4-52B9-6437E2447075}"/>
              </a:ext>
            </a:extLst>
          </p:cNvPr>
          <p:cNvSpPr>
            <a:spLocks noGrp="1"/>
          </p:cNvSpPr>
          <p:nvPr>
            <p:ph type="body" sz="quarter" idx="25"/>
            <p:custDataLst>
              <p:tags r:id="rId3"/>
            </p:custDataLst>
          </p:nvPr>
        </p:nvSpPr>
        <p:spPr>
          <a:xfrm>
            <a:off x="6981826" y="1741488"/>
            <a:ext cx="4767264" cy="4131675"/>
          </a:xfrm>
        </p:spPr>
        <p:txBody>
          <a:bodyPr/>
          <a:lstStyle>
            <a:lvl1pPr>
              <a:lnSpc>
                <a:spcPts val="2000"/>
              </a:lnSpc>
              <a:defRPr sz="1600" b="0"/>
            </a:lvl1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9B07FC7-C7CB-7460-2B78-ACAE979E264F}"/>
              </a:ext>
            </a:extLst>
          </p:cNvPr>
          <p:cNvSpPr>
            <a:spLocks noGrp="1"/>
          </p:cNvSpPr>
          <p:nvPr>
            <p:ph type="dt" sz="half" idx="26"/>
            <p:custDataLst>
              <p:tags r:id="rId4"/>
            </p:custDataLst>
          </p:nvPr>
        </p:nvSpPr>
        <p:spPr/>
        <p:txBody>
          <a:bodyPr/>
          <a:lstStyle/>
          <a:p>
            <a:fld id="{EAE69BE2-0607-4ACE-8995-8FE374BF00C6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E2AD87C-E39E-BCB7-AB42-76965A381280}"/>
              </a:ext>
            </a:extLst>
          </p:cNvPr>
          <p:cNvSpPr>
            <a:spLocks noGrp="1"/>
          </p:cNvSpPr>
          <p:nvPr>
            <p:ph type="ftr" sz="quarter" idx="27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A2DD6B-6254-80BA-FADC-3DA7BBD21F08}"/>
              </a:ext>
            </a:extLst>
          </p:cNvPr>
          <p:cNvSpPr>
            <a:spLocks noGrp="1"/>
          </p:cNvSpPr>
          <p:nvPr>
            <p:ph type="sldNum" sz="quarter" idx="28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CD000C-2E5E-7EAA-6831-1FCCED5D3DF2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de-DE" dirty="0"/>
              <a:t>Einzeilige Headline 40 pt. Bold</a:t>
            </a:r>
          </a:p>
        </p:txBody>
      </p:sp>
    </p:spTree>
    <p:extLst>
      <p:ext uri="{BB962C8B-B14F-4D97-AF65-F5344CB8AC3E}">
        <p14:creationId xmlns:p14="http://schemas.microsoft.com/office/powerpoint/2010/main" val="1545014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elestia-R1---OverlayContentSD.png">
            <a:extLst>
              <a:ext uri="{FF2B5EF4-FFF2-40B4-BE49-F238E27FC236}">
                <a16:creationId xmlns:a16="http://schemas.microsoft.com/office/drawing/2014/main" id="{64FA5D4F-DA31-5C08-2AC2-B674AD2EF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77" y="0"/>
            <a:ext cx="121580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304" y="609601"/>
            <a:ext cx="2235495" cy="5181601"/>
          </a:xfrm>
        </p:spPr>
        <p:txBody>
          <a:bodyPr vert="eaVert"/>
          <a:lstStyle>
            <a:lvl1pPr>
              <a:defRPr sz="2800"/>
            </a:lvl1pPr>
          </a:lstStyle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986912" cy="5181600"/>
          </a:xfrm>
        </p:spPr>
        <p:txBody>
          <a:bodyPr vert="eaVert" anchor="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2C84A4-851C-9CEC-E53C-EE6B2FAC7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72DF5-7D1D-49F5-9D2D-925A001D6F06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90BC62-810F-15AB-D2C5-BA4885DD9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3F79D7-4674-D603-AB06-44343469C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D85919-FF2C-444A-B30B-8B3E7F32C7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506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D02288-1C7E-448D-8FF0-6AFE69CFC1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F9CE790-3FC3-414A-B7E2-1CC6E71AC9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9AA5E59-0B7F-4ABB-B4B2-44C44B261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42DF367-80D3-4CC0-8D84-C0B39CD47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5B1F9DF-C5A5-42CA-914B-5BD85A119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2541860"/>
      </p:ext>
    </p:extLst>
  </p:cSld>
  <p:clrMapOvr>
    <a:masterClrMapping/>
  </p:clrMapOvr>
  <p:hf hdr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6864BB-30F0-4938-948F-EA796DC31A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903B424-9B96-4B4C-93D3-3DF169A10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F662D92-F808-4407-BC09-53477D120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E4E8F54-9F7E-4B65-B497-1F1BF0474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4A27610-24C8-4CEF-A851-31A7BD9F1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33677111"/>
      </p:ext>
    </p:extLst>
  </p:cSld>
  <p:clrMapOvr>
    <a:masterClrMapping/>
  </p:clrMapOvr>
  <p:hf hdr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5564EC-B9EE-4FDB-B775-3D2C901BF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63D0F74-9D75-486B-843A-9ABB4C2A8F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D7A7A22-CE2D-475A-A91D-20F5F957D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7EE41AD-7A09-4234-B41C-74A6FCE7F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0844850-C2CF-46C4-BC09-F26BCEDBA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599386"/>
      </p:ext>
    </p:extLst>
  </p:cSld>
  <p:clrMapOvr>
    <a:masterClrMapping/>
  </p:clrMapOvr>
  <p:hf hd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D1ACF3D-D1EF-437F-81D7-4F7ADD21B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623D82F-3B2E-4336-89A8-17CE411E36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CB05128-A35A-4E67-90DC-B677E4D5B6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31D6F35-5883-400C-BBA4-1CA503DF4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F2C179D-E994-4729-BF0A-471F7906E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571DE01-B4AC-4D2C-870C-B23C0B514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1412984"/>
      </p:ext>
    </p:extLst>
  </p:cSld>
  <p:clrMapOvr>
    <a:masterClrMapping/>
  </p:clrMapOvr>
  <p:hf hd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3D4C14B-9DB3-443D-B379-B7B97F422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285F42B-ED34-40A9-81E0-2BEC9EDBE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B718B99-1C0A-4265-95DD-7488841D6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756C1B7D-0F53-4ABB-BA8C-4BA339D372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2F79448A-89C3-4F8D-90CC-DB08E5C124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CCBF47F-4B3D-4D35-96D6-09199FCB0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C120740-43FE-414A-881C-AE89A6CAB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C3FD961-2226-4788-962F-161973676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8653261"/>
      </p:ext>
    </p:extLst>
  </p:cSld>
  <p:clrMapOvr>
    <a:masterClrMapping/>
  </p:clrMapOvr>
  <p:hf hd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8562D0-7009-4B54-959A-FA812DB45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0C69D63-193B-431E-9F32-2BB39389F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FB50F97-D6D1-4E04-8D16-AF5FB6F0F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6DC9E7C4-E6E6-46D4-AA14-3ACCD29A5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7818481"/>
      </p:ext>
    </p:extLst>
  </p:cSld>
  <p:clrMapOvr>
    <a:masterClrMapping/>
  </p:clrMapOvr>
  <p:hf hd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6E525B1D-2212-402F-9F53-0337509CD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EB49C865-3222-4E82-9DBD-1B249ADF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1D41F268-4207-4E57-A355-BA2721963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4025629"/>
      </p:ext>
    </p:extLst>
  </p:cSld>
  <p:clrMapOvr>
    <a:masterClrMapping/>
  </p:clrMapOvr>
  <p:hf hd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F2B104-4FA9-4A5A-B675-3AD81F6CD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7211605-6CCE-47AE-8207-0F4C8943E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05CFAAE-A651-4AED-A69A-046961B8D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A22846D-A728-4D2C-91EC-9FA06D100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FF73420-0705-4892-B498-1CA517D5B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EF0ACBD-E4F5-4BD1-998C-D7A64EAD3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540212"/>
      </p:ext>
    </p:extLst>
  </p:cSld>
  <p:clrMapOvr>
    <a:masterClrMapping/>
  </p:clrMapOvr>
  <p:hf hd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515F58-0593-4A29-885E-102F166AA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701E2C4-DE20-4511-8989-1FB836FA5D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81A3584-478E-415F-96A2-69E7C3D789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577B1CAF-11CA-4893-95A2-FFEC02BCB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92128BA-EF21-4A36-9796-2D7B12B75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75476D1-90B7-473A-8797-1C1DCC8E2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35617211"/>
      </p:ext>
    </p:extLst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folie V1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6">
            <a:extLst>
              <a:ext uri="{FF2B5EF4-FFF2-40B4-BE49-F238E27FC236}">
                <a16:creationId xmlns:a16="http://schemas.microsoft.com/office/drawing/2014/main" id="{5F828C77-CA18-B694-7A49-CD509BD1F9FB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1"/>
            </p:custDataLst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9567491 w 12192000"/>
              <a:gd name="connsiteY0" fmla="*/ 5984875 h 6858000"/>
              <a:gd name="connsiteX1" fmla="*/ 9567491 w 12192000"/>
              <a:gd name="connsiteY1" fmla="*/ 6524875 h 6858000"/>
              <a:gd name="connsiteX2" fmla="*/ 11856068 w 12192000"/>
              <a:gd name="connsiteY2" fmla="*/ 6524875 h 6858000"/>
              <a:gd name="connsiteX3" fmla="*/ 11856068 w 12192000"/>
              <a:gd name="connsiteY3" fmla="*/ 5984875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9567491" y="5984875"/>
                </a:moveTo>
                <a:lnTo>
                  <a:pt x="9567491" y="6524875"/>
                </a:lnTo>
                <a:lnTo>
                  <a:pt x="11856068" y="6524875"/>
                </a:lnTo>
                <a:lnTo>
                  <a:pt x="11856068" y="598487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tIns="1260000" anchor="b">
            <a:noAutofit/>
          </a:bodyPr>
          <a:lstStyle>
            <a:lvl1pPr algn="ctr">
              <a:defRPr sz="1600"/>
            </a:lvl1pPr>
          </a:lstStyle>
          <a:p>
            <a:r>
              <a:rPr lang="de-DE" dirty="0"/>
              <a:t> Platzieren Sie den Platzhalter in den Hintergrund, </a:t>
            </a:r>
          </a:p>
          <a:p>
            <a:r>
              <a:rPr lang="de-DE" dirty="0"/>
              <a:t>sobald Sie über das Bild-Icon das gewünschte Bild eingefügt haben.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3ED0DED4-FDD7-F3F6-C5B7-F88187611D58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 bwMode="ltGray">
          <a:xfrm>
            <a:off x="479425" y="656692"/>
            <a:ext cx="11216394" cy="5111750"/>
          </a:xfrm>
          <a:effectLst>
            <a:outerShdw blurRad="127000" dist="76200" dir="2700000" algn="l" rotWithShape="0">
              <a:prstClr val="black">
                <a:alpha val="35000"/>
              </a:prstClr>
            </a:outerShdw>
          </a:effectLst>
        </p:spPr>
        <p:txBody>
          <a:bodyPr anchor="t"/>
          <a:lstStyle>
            <a:lvl1pPr algn="l">
              <a:lnSpc>
                <a:spcPct val="100000"/>
              </a:lnSpc>
              <a:spcBef>
                <a:spcPts val="0"/>
              </a:spcBef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Mehrzeilige</a:t>
            </a:r>
            <a:br>
              <a:rPr lang="de-DE" dirty="0"/>
            </a:br>
            <a:r>
              <a:rPr lang="de-DE" dirty="0"/>
              <a:t>Headline auf </a:t>
            </a:r>
            <a:br>
              <a:rPr lang="de-DE" dirty="0"/>
            </a:br>
            <a:r>
              <a:rPr lang="de-DE" dirty="0"/>
              <a:t>Hintergrundbild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F1662BD-F339-2B5B-C971-8394EB6B21EA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567491" y="5984875"/>
            <a:ext cx="2288577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718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D75F77E-8C05-4C64-8614-A4800956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430685D-E564-4096-AB4F-FDDB4813B2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1CD809E-597F-493B-9101-CE73B5C7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D180A04-F0CC-45F6-B743-EDCCD7B7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1A2EB7-6C10-443A-B3B1-23D60B528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2561790"/>
      </p:ext>
    </p:extLst>
  </p:cSld>
  <p:clrMapOvr>
    <a:masterClrMapping/>
  </p:clrMapOvr>
  <p:hf hd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854F922-BCD5-4B55-B1B2-83F318FBED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2905ABE-FB1F-4732-B919-52DFE17566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F3D6BF8-ED71-478D-B923-849655443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21AECF8-B3D1-4C1F-BD21-881316D27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7ED575E-9A7D-44E2-B7F2-0FDACF756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1045826"/>
      </p:ext>
    </p:extLst>
  </p:cSld>
  <p:clrMapOvr>
    <a:masterClrMapping/>
  </p:clrMapOvr>
  <p:hf hd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10363827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1778E-A97E-41F0-AF81-C54D04621447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E2412-D3FE-4D56-B6F1-AAED605833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25661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2E4B7B47-ADAF-8E86-0E4B-59AF42EB4C6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79425" y="1150939"/>
            <a:ext cx="5202238" cy="1457324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4800"/>
            </a:lvl1pPr>
          </a:lstStyle>
          <a:p>
            <a:r>
              <a:rPr lang="de-DE" dirty="0"/>
              <a:t>Danke für Ihre Aufmerksamkeit!</a:t>
            </a:r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7FB15E13-F051-4E95-B8A0-89B7978C1F23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944965" y="5821197"/>
            <a:ext cx="1962276" cy="754721"/>
          </a:xfrm>
          <a:prstGeom prst="rect">
            <a:avLst/>
          </a:prstGeom>
        </p:spPr>
      </p:pic>
      <p:sp>
        <p:nvSpPr>
          <p:cNvPr id="5" name="Bildplatzhalter 40">
            <a:extLst>
              <a:ext uri="{FF2B5EF4-FFF2-40B4-BE49-F238E27FC236}">
                <a16:creationId xmlns:a16="http://schemas.microsoft.com/office/drawing/2014/main" id="{4F965DA3-BDB4-4606-903B-380DEDD3A890}"/>
              </a:ext>
            </a:extLst>
          </p:cNvPr>
          <p:cNvSpPr>
            <a:spLocks noGrp="1"/>
          </p:cNvSpPr>
          <p:nvPr>
            <p:ph type="pic" sz="quarter" idx="13" hasCustomPrompt="1"/>
            <p:custDataLst>
              <p:tags r:id="rId3"/>
            </p:custDataLst>
          </p:nvPr>
        </p:nvSpPr>
        <p:spPr bwMode="ltGray">
          <a:xfrm>
            <a:off x="6118224" y="-9526"/>
            <a:ext cx="6073775" cy="6867525"/>
          </a:xfrm>
          <a:custGeom>
            <a:avLst/>
            <a:gdLst>
              <a:gd name="connsiteX0" fmla="*/ 3848965 w 6096000"/>
              <a:gd name="connsiteY0" fmla="*/ 5820558 h 6858000"/>
              <a:gd name="connsiteX1" fmla="*/ 3848965 w 6096000"/>
              <a:gd name="connsiteY1" fmla="*/ 6576552 h 6858000"/>
              <a:gd name="connsiteX2" fmla="*/ 5811238 w 6096000"/>
              <a:gd name="connsiteY2" fmla="*/ 6576552 h 6858000"/>
              <a:gd name="connsiteX3" fmla="*/ 5811238 w 6096000"/>
              <a:gd name="connsiteY3" fmla="*/ 5820558 h 6858000"/>
              <a:gd name="connsiteX4" fmla="*/ 0 w 6096000"/>
              <a:gd name="connsiteY4" fmla="*/ 0 h 6858000"/>
              <a:gd name="connsiteX5" fmla="*/ 6096000 w 6096000"/>
              <a:gd name="connsiteY5" fmla="*/ 0 h 6858000"/>
              <a:gd name="connsiteX6" fmla="*/ 6096000 w 6096000"/>
              <a:gd name="connsiteY6" fmla="*/ 6858000 h 6858000"/>
              <a:gd name="connsiteX7" fmla="*/ 0 w 6096000"/>
              <a:gd name="connsiteY7" fmla="*/ 6858000 h 6858000"/>
              <a:gd name="connsiteX0" fmla="*/ 3848965 w 6096000"/>
              <a:gd name="connsiteY0" fmla="*/ 5820558 h 6858000"/>
              <a:gd name="connsiteX1" fmla="*/ 3848965 w 6096000"/>
              <a:gd name="connsiteY1" fmla="*/ 6576552 h 6858000"/>
              <a:gd name="connsiteX2" fmla="*/ 5811238 w 6096000"/>
              <a:gd name="connsiteY2" fmla="*/ 6576552 h 6858000"/>
              <a:gd name="connsiteX3" fmla="*/ 5811238 w 6096000"/>
              <a:gd name="connsiteY3" fmla="*/ 5820558 h 6858000"/>
              <a:gd name="connsiteX4" fmla="*/ 3848965 w 6096000"/>
              <a:gd name="connsiteY4" fmla="*/ 5820558 h 6858000"/>
              <a:gd name="connsiteX5" fmla="*/ 0 w 6096000"/>
              <a:gd name="connsiteY5" fmla="*/ 0 h 6858000"/>
              <a:gd name="connsiteX6" fmla="*/ 6096000 w 6096000"/>
              <a:gd name="connsiteY6" fmla="*/ 0 h 6858000"/>
              <a:gd name="connsiteX7" fmla="*/ 6096000 w 6096000"/>
              <a:gd name="connsiteY7" fmla="*/ 6858000 h 6858000"/>
              <a:gd name="connsiteX8" fmla="*/ 22225 w 6096000"/>
              <a:gd name="connsiteY8" fmla="*/ 6858000 h 6858000"/>
              <a:gd name="connsiteX9" fmla="*/ 0 w 6096000"/>
              <a:gd name="connsiteY9" fmla="*/ 0 h 6858000"/>
              <a:gd name="connsiteX0" fmla="*/ 3829915 w 6076950"/>
              <a:gd name="connsiteY0" fmla="*/ 5820558 h 6858000"/>
              <a:gd name="connsiteX1" fmla="*/ 3829915 w 6076950"/>
              <a:gd name="connsiteY1" fmla="*/ 6576552 h 6858000"/>
              <a:gd name="connsiteX2" fmla="*/ 5792188 w 6076950"/>
              <a:gd name="connsiteY2" fmla="*/ 6576552 h 6858000"/>
              <a:gd name="connsiteX3" fmla="*/ 5792188 w 6076950"/>
              <a:gd name="connsiteY3" fmla="*/ 5820558 h 6858000"/>
              <a:gd name="connsiteX4" fmla="*/ 3829915 w 6076950"/>
              <a:gd name="connsiteY4" fmla="*/ 5820558 h 6858000"/>
              <a:gd name="connsiteX5" fmla="*/ 0 w 6076950"/>
              <a:gd name="connsiteY5" fmla="*/ 0 h 6858000"/>
              <a:gd name="connsiteX6" fmla="*/ 6076950 w 6076950"/>
              <a:gd name="connsiteY6" fmla="*/ 0 h 6858000"/>
              <a:gd name="connsiteX7" fmla="*/ 6076950 w 6076950"/>
              <a:gd name="connsiteY7" fmla="*/ 6858000 h 6858000"/>
              <a:gd name="connsiteX8" fmla="*/ 3175 w 6076950"/>
              <a:gd name="connsiteY8" fmla="*/ 6858000 h 6858000"/>
              <a:gd name="connsiteX9" fmla="*/ 0 w 6076950"/>
              <a:gd name="connsiteY9" fmla="*/ 0 h 6858000"/>
              <a:gd name="connsiteX0" fmla="*/ 3833090 w 6080125"/>
              <a:gd name="connsiteY0" fmla="*/ 5826908 h 6864350"/>
              <a:gd name="connsiteX1" fmla="*/ 3833090 w 6080125"/>
              <a:gd name="connsiteY1" fmla="*/ 6582902 h 6864350"/>
              <a:gd name="connsiteX2" fmla="*/ 5795363 w 6080125"/>
              <a:gd name="connsiteY2" fmla="*/ 6582902 h 6864350"/>
              <a:gd name="connsiteX3" fmla="*/ 5795363 w 6080125"/>
              <a:gd name="connsiteY3" fmla="*/ 5826908 h 6864350"/>
              <a:gd name="connsiteX4" fmla="*/ 3833090 w 6080125"/>
              <a:gd name="connsiteY4" fmla="*/ 5826908 h 6864350"/>
              <a:gd name="connsiteX5" fmla="*/ 0 w 6080125"/>
              <a:gd name="connsiteY5" fmla="*/ 0 h 6864350"/>
              <a:gd name="connsiteX6" fmla="*/ 6080125 w 6080125"/>
              <a:gd name="connsiteY6" fmla="*/ 6350 h 6864350"/>
              <a:gd name="connsiteX7" fmla="*/ 6080125 w 6080125"/>
              <a:gd name="connsiteY7" fmla="*/ 6864350 h 6864350"/>
              <a:gd name="connsiteX8" fmla="*/ 6350 w 6080125"/>
              <a:gd name="connsiteY8" fmla="*/ 6864350 h 6864350"/>
              <a:gd name="connsiteX9" fmla="*/ 0 w 6080125"/>
              <a:gd name="connsiteY9" fmla="*/ 0 h 6864350"/>
              <a:gd name="connsiteX0" fmla="*/ 3826740 w 6073775"/>
              <a:gd name="connsiteY0" fmla="*/ 5836433 h 6873875"/>
              <a:gd name="connsiteX1" fmla="*/ 3826740 w 6073775"/>
              <a:gd name="connsiteY1" fmla="*/ 6592427 h 6873875"/>
              <a:gd name="connsiteX2" fmla="*/ 5789013 w 6073775"/>
              <a:gd name="connsiteY2" fmla="*/ 6592427 h 6873875"/>
              <a:gd name="connsiteX3" fmla="*/ 5789013 w 6073775"/>
              <a:gd name="connsiteY3" fmla="*/ 5836433 h 6873875"/>
              <a:gd name="connsiteX4" fmla="*/ 3826740 w 6073775"/>
              <a:gd name="connsiteY4" fmla="*/ 5836433 h 6873875"/>
              <a:gd name="connsiteX5" fmla="*/ 88900 w 6073775"/>
              <a:gd name="connsiteY5" fmla="*/ 0 h 6873875"/>
              <a:gd name="connsiteX6" fmla="*/ 6073775 w 6073775"/>
              <a:gd name="connsiteY6" fmla="*/ 15875 h 6873875"/>
              <a:gd name="connsiteX7" fmla="*/ 6073775 w 6073775"/>
              <a:gd name="connsiteY7" fmla="*/ 6873875 h 6873875"/>
              <a:gd name="connsiteX8" fmla="*/ 0 w 6073775"/>
              <a:gd name="connsiteY8" fmla="*/ 6873875 h 6873875"/>
              <a:gd name="connsiteX9" fmla="*/ 88900 w 6073775"/>
              <a:gd name="connsiteY9" fmla="*/ 0 h 6873875"/>
              <a:gd name="connsiteX0" fmla="*/ 3826740 w 6073775"/>
              <a:gd name="connsiteY0" fmla="*/ 5830083 h 6867525"/>
              <a:gd name="connsiteX1" fmla="*/ 3826740 w 6073775"/>
              <a:gd name="connsiteY1" fmla="*/ 6586077 h 6867525"/>
              <a:gd name="connsiteX2" fmla="*/ 5789013 w 6073775"/>
              <a:gd name="connsiteY2" fmla="*/ 6586077 h 6867525"/>
              <a:gd name="connsiteX3" fmla="*/ 5789013 w 6073775"/>
              <a:gd name="connsiteY3" fmla="*/ 5830083 h 6867525"/>
              <a:gd name="connsiteX4" fmla="*/ 3826740 w 6073775"/>
              <a:gd name="connsiteY4" fmla="*/ 5830083 h 6867525"/>
              <a:gd name="connsiteX5" fmla="*/ 0 w 6073775"/>
              <a:gd name="connsiteY5" fmla="*/ 0 h 6867525"/>
              <a:gd name="connsiteX6" fmla="*/ 6073775 w 6073775"/>
              <a:gd name="connsiteY6" fmla="*/ 9525 h 6867525"/>
              <a:gd name="connsiteX7" fmla="*/ 6073775 w 6073775"/>
              <a:gd name="connsiteY7" fmla="*/ 6867525 h 6867525"/>
              <a:gd name="connsiteX8" fmla="*/ 0 w 6073775"/>
              <a:gd name="connsiteY8" fmla="*/ 6867525 h 6867525"/>
              <a:gd name="connsiteX9" fmla="*/ 0 w 6073775"/>
              <a:gd name="connsiteY9" fmla="*/ 0 h 6867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73775" h="6867525">
                <a:moveTo>
                  <a:pt x="3826740" y="5830083"/>
                </a:moveTo>
                <a:lnTo>
                  <a:pt x="3826740" y="6586077"/>
                </a:lnTo>
                <a:lnTo>
                  <a:pt x="5789013" y="6586077"/>
                </a:lnTo>
                <a:lnTo>
                  <a:pt x="5789013" y="5830083"/>
                </a:lnTo>
                <a:lnTo>
                  <a:pt x="3826740" y="5830083"/>
                </a:lnTo>
                <a:close/>
                <a:moveTo>
                  <a:pt x="0" y="0"/>
                </a:moveTo>
                <a:lnTo>
                  <a:pt x="6073775" y="9525"/>
                </a:lnTo>
                <a:lnTo>
                  <a:pt x="6073775" y="6867525"/>
                </a:lnTo>
                <a:lnTo>
                  <a:pt x="0" y="68675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>
            <a:noAutofit/>
          </a:bodyPr>
          <a:lstStyle/>
          <a:p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40999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55651" y="1752600"/>
            <a:ext cx="10668000" cy="4267200"/>
          </a:xfrm>
        </p:spPr>
        <p:txBody>
          <a:bodyPr>
            <a:normAutofit/>
          </a:bodyPr>
          <a:lstStyle/>
          <a:p>
            <a:pPr lvl="0"/>
            <a:endParaRPr lang="hr-HR" noProof="0"/>
          </a:p>
        </p:txBody>
      </p:sp>
      <p:sp>
        <p:nvSpPr>
          <p:cNvPr id="4" name="Date Placeholder 9">
            <a:extLst>
              <a:ext uri="{FF2B5EF4-FFF2-40B4-BE49-F238E27FC236}">
                <a16:creationId xmlns:a16="http://schemas.microsoft.com/office/drawing/2014/main" id="{AC3332EB-8D3F-1DC4-AE41-571A0F825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5" name="Footer Placeholder 21">
            <a:extLst>
              <a:ext uri="{FF2B5EF4-FFF2-40B4-BE49-F238E27FC236}">
                <a16:creationId xmlns:a16="http://schemas.microsoft.com/office/drawing/2014/main" id="{DBA19A82-0139-2AE6-B1C3-0416B3173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Slide Number Placeholder 17">
            <a:extLst>
              <a:ext uri="{FF2B5EF4-FFF2-40B4-BE49-F238E27FC236}">
                <a16:creationId xmlns:a16="http://schemas.microsoft.com/office/drawing/2014/main" id="{472D4BEF-F034-822E-2535-EBB0BBD30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C0FF6-D87C-43F8-905C-FC5706184742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8110136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755651" y="1752600"/>
            <a:ext cx="52324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251" y="1752600"/>
            <a:ext cx="52324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9">
            <a:extLst>
              <a:ext uri="{FF2B5EF4-FFF2-40B4-BE49-F238E27FC236}">
                <a16:creationId xmlns:a16="http://schemas.microsoft.com/office/drawing/2014/main" id="{FD7D2895-4CFF-A780-352C-7015FB53BC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6" name="Footer Placeholder 21">
            <a:extLst>
              <a:ext uri="{FF2B5EF4-FFF2-40B4-BE49-F238E27FC236}">
                <a16:creationId xmlns:a16="http://schemas.microsoft.com/office/drawing/2014/main" id="{C9F2CD47-60FE-400D-5364-8838451C9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sr-Latn-RS"/>
          </a:p>
        </p:txBody>
      </p:sp>
      <p:sp>
        <p:nvSpPr>
          <p:cNvPr id="7" name="Slide Number Placeholder 17">
            <a:extLst>
              <a:ext uri="{FF2B5EF4-FFF2-40B4-BE49-F238E27FC236}">
                <a16:creationId xmlns:a16="http://schemas.microsoft.com/office/drawing/2014/main" id="{FB4F41F9-C38D-5C12-C462-FBB25D8D6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24F87-F73B-4283-804A-13A06CB01211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141655237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2272CEC-F235-7CE5-A589-DADFA15C1B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0187F181-EDC7-37D6-21F9-9B870673CA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o-RO"/>
              <a:t>Faceți clic pentru a edita stilul de subtitlu coordonator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63BC76B1-BB74-63F9-E1AA-63FF53F8D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744C94AB-7AC2-D8E4-4F4C-08FCE5051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1626DDE6-18B6-D86A-9140-9536BDB93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6254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E5F15FB-DE64-1A38-A0FF-C75FB5430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EA6A98F-A85D-A8AF-00A8-27780207F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1578F8A6-C463-FE74-F77A-E1A5CF71F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0E9AF0FA-07BC-FFD9-44FA-A2BA3A8A6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E0F7AA27-63F3-19C1-E600-75785A376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765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403117D-0AC0-E7D4-1849-93FA8708F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CB9FA48-C817-C8C3-7168-B92A5201A9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3B179F5-02E6-FCF6-B27B-FBB39926C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8534DB2D-E626-D393-37EC-7322E62E4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AF9F52D-56D9-2219-D503-CD653C6F3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3258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7407FE8-3555-DC53-7B2A-674F94A6E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7AE23E8-DE4E-0126-FBF4-5B78300F8E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C20164D7-D628-B563-DCC0-E8DE6C033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BDBDB013-CDBF-8968-F16B-0B2656225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849BECF3-DAC2-9BD1-4FD5-E8E9A3A91A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39972CAF-44F8-3488-C70E-3E7D93556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54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V1 weißer Hinterg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3ED0DED4-FDD7-F3F6-C5B7-F88187611D58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80217" y="655199"/>
            <a:ext cx="11268870" cy="5221725"/>
          </a:xfrm>
          <a:effectLst/>
        </p:spPr>
        <p:txBody>
          <a:bodyPr anchor="t"/>
          <a:lstStyle>
            <a:lvl1pPr algn="l">
              <a:lnSpc>
                <a:spcPct val="100000"/>
              </a:lnSpc>
              <a:spcBef>
                <a:spcPts val="0"/>
              </a:spcBef>
              <a:defRPr sz="8000"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Große Headline </a:t>
            </a:r>
            <a:br>
              <a:rPr lang="de-DE" dirty="0"/>
            </a:br>
            <a:r>
              <a:rPr lang="de-DE" dirty="0"/>
              <a:t>auf weißem</a:t>
            </a:r>
            <a:br>
              <a:rPr lang="de-DE" dirty="0"/>
            </a:br>
            <a:r>
              <a:rPr lang="de-DE" dirty="0"/>
              <a:t>Hintergrund.</a:t>
            </a:r>
          </a:p>
        </p:txBody>
      </p:sp>
      <p:sp>
        <p:nvSpPr>
          <p:cNvPr id="7" name="Textplatzhalter 7">
            <a:extLst>
              <a:ext uri="{FF2B5EF4-FFF2-40B4-BE49-F238E27FC236}">
                <a16:creationId xmlns:a16="http://schemas.microsoft.com/office/drawing/2014/main" id="{1B117F22-C780-4D10-865A-FF85EB5719B3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2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85CCD65-9034-BD15-99A3-2B7AA89B366E}"/>
              </a:ext>
            </a:extLst>
          </p:cNvPr>
          <p:cNvSpPr>
            <a:spLocks noGrp="1"/>
          </p:cNvSpPr>
          <p:nvPr>
            <p:ph type="dt" sz="half" idx="21"/>
            <p:custDataLst>
              <p:tags r:id="rId3"/>
            </p:custDataLst>
          </p:nvPr>
        </p:nvSpPr>
        <p:spPr/>
        <p:txBody>
          <a:bodyPr/>
          <a:lstStyle/>
          <a:p>
            <a:fld id="{CDFED914-6E35-4481-8940-92035B1A5EC6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A7191FE-3426-C7D8-70E8-EF065976661E}"/>
              </a:ext>
            </a:extLst>
          </p:cNvPr>
          <p:cNvSpPr>
            <a:spLocks noGrp="1"/>
          </p:cNvSpPr>
          <p:nvPr>
            <p:ph type="ftr" sz="quarter" idx="22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937F3D9-CF68-36D2-9D82-2BA997EB8578}"/>
              </a:ext>
            </a:extLst>
          </p:cNvPr>
          <p:cNvSpPr>
            <a:spLocks noGrp="1"/>
          </p:cNvSpPr>
          <p:nvPr>
            <p:ph type="sldNum" sz="quarter" idx="23"/>
            <p:custDataLst>
              <p:tags r:id="rId5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84796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4408779-99B0-2665-AE05-426313205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9C489595-507A-5C83-68C8-DC24AEFCD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55AA2F7D-2403-84D6-AAE4-28E7E68F6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7D9E7D2C-FB5F-2177-C943-0CBC2583C4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4DDE62F0-7D04-1B70-7352-B379B5D1A1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A063BEDD-2F4D-6B66-49D8-FA327DD5D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F00CE3BF-DFBD-3288-AF68-DB6767072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4E3F3AC0-F0C8-77CE-8B7A-41FC87476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00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7C781BD-9C56-7419-C80B-4C5B688B9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29983C59-F76C-2316-E9A3-7FD3C0F0E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AA186CDC-2C17-3990-7633-EB5C2E142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1B2AF8B7-F2DC-4882-08CA-89FD99335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1540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79D3F494-E403-D3F9-C95F-7E1193D99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E32DDEED-9815-AB65-6786-BE899B458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7EAD9FE3-84FD-4E30-540E-6451DC19C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7441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C9DE235D-82F3-6C4E-0939-ADE99AB8F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A807FD1A-B933-841E-BE05-2F4106EEB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40E5E8B8-3AF0-B0F2-3E06-FEA4D1B702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BA092A92-F963-F3A1-3E55-7D7EBB224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1655DD6F-98C5-5A25-725F-9AAFE0DCC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28C5C5FC-FB27-E22A-351E-1649AD3CE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353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6ACA5F9-A263-052F-0A85-F217629F9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4F13124A-ACAE-4415-72F8-54B4BE13C7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o-RO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A9CE4776-A7B6-76E4-04E6-56577F136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B3AA7E85-265D-85C5-6142-344868C58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B98FC41D-9903-446F-0DDD-3EAA9887A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D3A1E0C4-E422-3402-DFAD-F1CEC394A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516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A19C20D5-BBF8-1990-30C0-0BBFB27D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8BF1B74A-332C-F00F-2F8B-3380538B05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AA5B4470-20F5-58EF-A5C7-C0C978624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F0DC7B57-A5C8-2BCF-DC12-3E3B4AA85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FC7A9D31-C0FF-7070-8EE2-B0C0746AE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5463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49200C83-2C1D-F57B-C839-1044A85D89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A3C80F35-2BE4-6576-116C-AF299C51E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682CAF93-19B6-1CAE-B77C-E286561E5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B6906173-9FBC-1C5F-5653-55E30D35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48BE073A-4E8F-4D2D-C400-74F28CBC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2490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10363827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1778E-A97E-41F0-AF81-C54D04621447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E2412-D3FE-4D56-B6F1-AAED605833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6400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ße Headline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BF40E2-EA1A-B1D9-4F3F-6EE3774A402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79425" y="655200"/>
            <a:ext cx="11269663" cy="3419476"/>
          </a:xfrm>
        </p:spPr>
        <p:txBody>
          <a:bodyPr anchor="t"/>
          <a:lstStyle>
            <a:lvl1pPr algn="l">
              <a:spcBef>
                <a:spcPts val="0"/>
              </a:spcBef>
              <a:defRPr sz="8000"/>
            </a:lvl1pPr>
          </a:lstStyle>
          <a:p>
            <a:r>
              <a:rPr lang="de-DE" dirty="0"/>
              <a:t>Eine mehrzeilige </a:t>
            </a:r>
            <a:br>
              <a:rPr lang="de-DE" dirty="0"/>
            </a:br>
            <a:r>
              <a:rPr lang="de-DE" dirty="0"/>
              <a:t>große Headline mit</a:t>
            </a:r>
            <a:br>
              <a:rPr lang="de-DE" dirty="0"/>
            </a:br>
            <a:r>
              <a:rPr lang="de-DE" dirty="0"/>
              <a:t>Fließtext darunter.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5728EA00-F062-06E4-8F3B-8040496C74CF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480217" y="4775200"/>
            <a:ext cx="11268871" cy="1101726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defRPr/>
            </a:lvl1pPr>
          </a:lstStyle>
          <a:p>
            <a:pPr lvl="0"/>
            <a:r>
              <a:rPr lang="de-DE" dirty="0"/>
              <a:t>Hier steht ein Untertitel 24 </a:t>
            </a:r>
            <a:r>
              <a:rPr lang="de-DE" dirty="0" err="1"/>
              <a:t>pt</a:t>
            </a:r>
            <a:r>
              <a:rPr lang="de-DE" dirty="0"/>
              <a:t>.</a:t>
            </a:r>
          </a:p>
        </p:txBody>
      </p:sp>
      <p:sp>
        <p:nvSpPr>
          <p:cNvPr id="10" name="Textplatzhalter 7">
            <a:extLst>
              <a:ext uri="{FF2B5EF4-FFF2-40B4-BE49-F238E27FC236}">
                <a16:creationId xmlns:a16="http://schemas.microsoft.com/office/drawing/2014/main" id="{250D08A2-1773-4CF4-AABB-6BAD2ADEEF57}"/>
              </a:ext>
            </a:extLst>
          </p:cNvPr>
          <p:cNvSpPr>
            <a:spLocks noGrp="1"/>
          </p:cNvSpPr>
          <p:nvPr>
            <p:ph type="body" sz="quarter" idx="20" hasCustomPrompt="1"/>
            <p:custDataLst>
              <p:tags r:id="rId3"/>
            </p:custDataLst>
          </p:nvPr>
        </p:nvSpPr>
        <p:spPr>
          <a:xfrm>
            <a:off x="4369702" y="441993"/>
            <a:ext cx="6947585" cy="12311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800" b="0" baseline="0"/>
            </a:lvl1pPr>
          </a:lstStyle>
          <a:p>
            <a:pPr lvl="0"/>
            <a:r>
              <a:rPr lang="de-DE" dirty="0"/>
              <a:t>Titel des Kapitels in Arial 8 Punkt.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05A5569-930B-FF6A-7E2F-6A3F61E60266}"/>
              </a:ext>
            </a:extLst>
          </p:cNvPr>
          <p:cNvSpPr>
            <a:spLocks noGrp="1"/>
          </p:cNvSpPr>
          <p:nvPr>
            <p:ph type="dt" sz="half" idx="21"/>
            <p:custDataLst>
              <p:tags r:id="rId4"/>
            </p:custDataLst>
          </p:nvPr>
        </p:nvSpPr>
        <p:spPr/>
        <p:txBody>
          <a:bodyPr/>
          <a:lstStyle/>
          <a:p>
            <a:fld id="{6EC0DCDB-C44A-4A90-B770-FDB9F2031D89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9F75932-CF8F-9F78-7E86-4C718C27A64D}"/>
              </a:ext>
            </a:extLst>
          </p:cNvPr>
          <p:cNvSpPr>
            <a:spLocks noGrp="1"/>
          </p:cNvSpPr>
          <p:nvPr>
            <p:ph type="ftr" sz="quarter" idx="22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F262B56-163F-1615-5842-0EA88054FACF}"/>
              </a:ext>
            </a:extLst>
          </p:cNvPr>
          <p:cNvSpPr>
            <a:spLocks noGrp="1"/>
          </p:cNvSpPr>
          <p:nvPr>
            <p:ph type="sldNum" sz="quarter" idx="23"/>
            <p:custDataLst>
              <p:tags r:id="rId6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9878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V2 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3ED0DED4-FDD7-F3F6-C5B7-F88187611D58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69556" y="1052736"/>
            <a:ext cx="11279531" cy="4155852"/>
          </a:xfrm>
          <a:effectLst/>
        </p:spPr>
        <p:txBody>
          <a:bodyPr/>
          <a:lstStyle>
            <a:lvl1pPr algn="l">
              <a:spcBef>
                <a:spcPts val="0"/>
              </a:spcBef>
              <a:defRPr sz="8000">
                <a:solidFill>
                  <a:schemeClr val="accent6"/>
                </a:solidFill>
              </a:defRPr>
            </a:lvl1pPr>
          </a:lstStyle>
          <a:p>
            <a:r>
              <a:rPr lang="de-DE" dirty="0"/>
              <a:t>Mehrzeilige Kapitel</a:t>
            </a:r>
            <a:br>
              <a:rPr lang="de-DE" dirty="0"/>
            </a:br>
            <a:r>
              <a:rPr lang="de-DE" dirty="0"/>
              <a:t>Headline auf Weiß.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0E91628E-BC55-6790-11E3-E400953C88A6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479425" y="872716"/>
            <a:ext cx="1584759" cy="32400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4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de-DE" dirty="0"/>
              <a:t>KAPITEL 1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B54109D-F7A2-70DA-93DA-75A25B9721BA}"/>
              </a:ext>
            </a:extLst>
          </p:cNvPr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/>
          <a:p>
            <a:fld id="{87E21E8B-8693-4780-A376-BC4E0E900382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8E91B91-12C6-606B-B6AD-F4CE85DC939A}"/>
              </a:ext>
            </a:extLst>
          </p:cNvPr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5B712E-8F6B-16D3-9F3E-D6D03046BE23}"/>
              </a:ext>
            </a:extLst>
          </p:cNvPr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/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445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folie V2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5">
            <a:extLst>
              <a:ext uri="{FF2B5EF4-FFF2-40B4-BE49-F238E27FC236}">
                <a16:creationId xmlns:a16="http://schemas.microsoft.com/office/drawing/2014/main" id="{1A808CA7-5244-6EB4-CF01-BE02DAEDAA5E}"/>
              </a:ext>
            </a:extLst>
          </p:cNvPr>
          <p:cNvSpPr>
            <a:spLocks noGrp="1"/>
          </p:cNvSpPr>
          <p:nvPr>
            <p:ph type="pic" sz="quarter" idx="14" hasCustomPrompt="1"/>
            <p:custDataLst>
              <p:tags r:id="rId1"/>
            </p:custDataLst>
          </p:nvPr>
        </p:nvSpPr>
        <p:spPr bwMode="ltGray">
          <a:xfrm>
            <a:off x="0" y="0"/>
            <a:ext cx="12192000" cy="6858000"/>
          </a:xfrm>
          <a:custGeom>
            <a:avLst/>
            <a:gdLst>
              <a:gd name="connsiteX0" fmla="*/ 9567491 w 12192000"/>
              <a:gd name="connsiteY0" fmla="*/ 5984875 h 6858000"/>
              <a:gd name="connsiteX1" fmla="*/ 9567491 w 12192000"/>
              <a:gd name="connsiteY1" fmla="*/ 6524875 h 6858000"/>
              <a:gd name="connsiteX2" fmla="*/ 11856068 w 12192000"/>
              <a:gd name="connsiteY2" fmla="*/ 6524875 h 6858000"/>
              <a:gd name="connsiteX3" fmla="*/ 11856068 w 12192000"/>
              <a:gd name="connsiteY3" fmla="*/ 5984875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9567491" y="5984875"/>
                </a:moveTo>
                <a:lnTo>
                  <a:pt x="9567491" y="6524875"/>
                </a:lnTo>
                <a:lnTo>
                  <a:pt x="11856068" y="6524875"/>
                </a:lnTo>
                <a:lnTo>
                  <a:pt x="11856068" y="598487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tIns="1260000" anchor="b">
            <a:noAutofit/>
          </a:bodyPr>
          <a:lstStyle>
            <a:lvl1pPr algn="ctr">
              <a:defRPr sz="1600"/>
            </a:lvl1pPr>
          </a:lstStyle>
          <a:p>
            <a:r>
              <a:rPr lang="de-DE" dirty="0"/>
              <a:t> Platzieren Sie den Platzhalter in den Hintergrund, </a:t>
            </a:r>
          </a:p>
          <a:p>
            <a:r>
              <a:rPr lang="de-DE" dirty="0"/>
              <a:t>sobald Sie über das Bild-Icon das gewünschte Bild eingefügt haben.</a:t>
            </a:r>
          </a:p>
        </p:txBody>
      </p:sp>
      <p:sp>
        <p:nvSpPr>
          <p:cNvPr id="6" name="Titel 10">
            <a:extLst>
              <a:ext uri="{FF2B5EF4-FFF2-40B4-BE49-F238E27FC236}">
                <a16:creationId xmlns:a16="http://schemas.microsoft.com/office/drawing/2014/main" id="{17675800-B91A-4B04-A05D-8D18C4FF688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 bwMode="ltGray">
          <a:xfrm>
            <a:off x="479424" y="1052736"/>
            <a:ext cx="11269663" cy="3888011"/>
          </a:xfrm>
          <a:effectLst/>
        </p:spPr>
        <p:txBody>
          <a:bodyPr/>
          <a:lstStyle>
            <a:lvl1pPr algn="l">
              <a:spcBef>
                <a:spcPts val="0"/>
              </a:spcBef>
              <a:defRPr sz="8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Mehrzeilige Headline auf Hintergrundbild</a:t>
            </a:r>
          </a:p>
        </p:txBody>
      </p:sp>
      <p:sp>
        <p:nvSpPr>
          <p:cNvPr id="7" name="Textplatzhalter 4">
            <a:extLst>
              <a:ext uri="{FF2B5EF4-FFF2-40B4-BE49-F238E27FC236}">
                <a16:creationId xmlns:a16="http://schemas.microsoft.com/office/drawing/2014/main" id="{363E8109-3860-4653-8E01-65203A67160F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 bwMode="ltGray">
          <a:xfrm>
            <a:off x="479425" y="872716"/>
            <a:ext cx="1584759" cy="324000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KAPITEL 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5DFAFB0-DDAA-F594-DE4F-BAB07BEE2D86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567491" y="5984875"/>
            <a:ext cx="2288577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4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2.xml"/><Relationship Id="rId33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ags" Target="../tags/tag4.xml"/><Relationship Id="rId30" Type="http://schemas.openxmlformats.org/officeDocument/2006/relationships/tags" Target="../tags/tag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18" Type="http://schemas.openxmlformats.org/officeDocument/2006/relationships/tags" Target="../tags/tag156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17" Type="http://schemas.openxmlformats.org/officeDocument/2006/relationships/tags" Target="../tags/tag155.xml"/><Relationship Id="rId2" Type="http://schemas.openxmlformats.org/officeDocument/2006/relationships/slideLayout" Target="../slideLayouts/slideLayout42.xml"/><Relationship Id="rId16" Type="http://schemas.openxmlformats.org/officeDocument/2006/relationships/theme" Target="../theme/theme3.xml"/><Relationship Id="rId20" Type="http://schemas.openxmlformats.org/officeDocument/2006/relationships/image" Target="../media/image7.svg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08C8DA1-AE0B-96F0-CC2E-5C09D2D10223}"/>
              </a:ext>
            </a:extLst>
          </p:cNvPr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 bwMode="gray">
          <a:xfrm>
            <a:off x="487371" y="814808"/>
            <a:ext cx="11269663" cy="6717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1419BB2-8C9C-9CBA-0D6A-327B1574AB3E}"/>
              </a:ext>
            </a:extLst>
          </p:cNvPr>
          <p:cNvSpPr txBox="1"/>
          <p:nvPr userDrawn="1">
            <p:custDataLst>
              <p:tags r:id="rId26"/>
            </p:custDataLst>
          </p:nvPr>
        </p:nvSpPr>
        <p:spPr>
          <a:xfrm>
            <a:off x="487372" y="6293500"/>
            <a:ext cx="1432164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0" i="0" dirty="0">
                <a:solidFill>
                  <a:schemeClr val="tx1"/>
                </a:solidFill>
                <a:effectLst/>
                <a:latin typeface="+mn-lt"/>
              </a:rPr>
              <a:t>© STRABAG/ZÜBLIN</a:t>
            </a:r>
            <a:endParaRPr lang="de-DE" sz="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478ACC0-0A3F-6E78-9CA5-500BE12782F3}"/>
              </a:ext>
            </a:extLst>
          </p:cNvPr>
          <p:cNvSpPr>
            <a:spLocks noGrp="1"/>
          </p:cNvSpPr>
          <p:nvPr>
            <p:ph type="body" idx="1"/>
            <p:custDataLst>
              <p:tags r:id="rId27"/>
            </p:custDataLst>
          </p:nvPr>
        </p:nvSpPr>
        <p:spPr bwMode="gray">
          <a:xfrm>
            <a:off x="479425" y="2174875"/>
            <a:ext cx="11269664" cy="370204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D41055C-817B-A4B4-1ECE-4824682B512D}"/>
              </a:ext>
            </a:extLst>
          </p:cNvPr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3074415" y="442774"/>
            <a:ext cx="756000" cy="108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77D3ED2-35DA-F19E-1987-46478CF838DD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29"/>
            </p:custDataLst>
          </p:nvPr>
        </p:nvSpPr>
        <p:spPr>
          <a:xfrm>
            <a:off x="480217" y="443487"/>
            <a:ext cx="2159795" cy="320051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1C5F0BD-D551-5D28-314C-9CC6F91D06F8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30"/>
            </p:custDataLst>
          </p:nvPr>
        </p:nvSpPr>
        <p:spPr>
          <a:xfrm>
            <a:off x="11424653" y="440680"/>
            <a:ext cx="324434" cy="108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04744FC-5EAE-E122-8780-57E1388A97D9}"/>
              </a:ext>
            </a:extLst>
          </p:cNvPr>
          <p:cNvPicPr>
            <a:picLocks noChangeAspect="1"/>
          </p:cNvPicPr>
          <p:nvPr userDrawn="1">
            <p:custDataLst>
              <p:tags r:id="rId31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9567491" y="5984875"/>
            <a:ext cx="2288577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5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7" r:id="rId3"/>
    <p:sldLayoutId id="2147483668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70" r:id="rId10"/>
    <p:sldLayoutId id="2147483672" r:id="rId11"/>
    <p:sldLayoutId id="2147483673" r:id="rId12"/>
    <p:sldLayoutId id="2147483675" r:id="rId13"/>
    <p:sldLayoutId id="2147483677" r:id="rId14"/>
    <p:sldLayoutId id="2147483738" r:id="rId15"/>
    <p:sldLayoutId id="2147483740" r:id="rId16"/>
    <p:sldLayoutId id="2147483666" r:id="rId17"/>
    <p:sldLayoutId id="2147483659" r:id="rId18"/>
    <p:sldLayoutId id="2147483660" r:id="rId19"/>
    <p:sldLayoutId id="2147483763" r:id="rId20"/>
    <p:sldLayoutId id="2147483762" r:id="rId21"/>
    <p:sldLayoutId id="2147483765" r:id="rId22"/>
    <p:sldLayoutId id="2147483766" r:id="rId2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40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200"/>
        </a:lnSpc>
        <a:spcBef>
          <a:spcPts val="300"/>
        </a:spcBef>
        <a:buFont typeface="Arial" panose="020B0604020202020204" pitchFamily="34" charset="0"/>
        <a:buNone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32400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2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323850" algn="l" defTabSz="914400" rtl="0" eaLnBrk="1" latinLnBrk="0" hangingPunct="1">
        <a:lnSpc>
          <a:spcPts val="2000"/>
        </a:lnSpc>
        <a:spcBef>
          <a:spcPts val="300"/>
        </a:spcBef>
        <a:buClrTx/>
        <a:buSzPct val="12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72000" indent="-32400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2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000" indent="-324000" algn="l" defTabSz="914400" rtl="0" eaLnBrk="1" latinLnBrk="0" hangingPunct="1">
        <a:lnSpc>
          <a:spcPts val="2000"/>
        </a:lnSpc>
        <a:spcBef>
          <a:spcPts val="300"/>
        </a:spcBef>
        <a:buClrTx/>
        <a:buSzPct val="10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324000" indent="-32400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00000"/>
        <a:buFont typeface="Wingdings" panose="05000000000000000000" pitchFamily="2" charset="2"/>
        <a:buChar char="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00000"/>
        <a:buFont typeface="Symbol" panose="05050102010706020507" pitchFamily="18" charset="2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0" indent="-32400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00000"/>
        <a:buFont typeface="Wingdings" panose="05000000000000000000" pitchFamily="2" charset="2"/>
        <a:buChar char="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000" indent="-324000" algn="l" defTabSz="914400" rtl="0" eaLnBrk="1" latinLnBrk="0" hangingPunct="1">
        <a:lnSpc>
          <a:spcPts val="2000"/>
        </a:lnSpc>
        <a:spcBef>
          <a:spcPts val="300"/>
        </a:spcBef>
        <a:buClr>
          <a:schemeClr val="accent6"/>
        </a:buClr>
        <a:buSzPct val="100000"/>
        <a:buFont typeface="Wingdings" panose="05000000000000000000" pitchFamily="2" charset="2"/>
        <a:buChar char="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 userDrawn="1">
          <p15:clr>
            <a:srgbClr val="F26B43"/>
          </p15:clr>
        </p15:guide>
        <p15:guide id="2" pos="7401" userDrawn="1">
          <p15:clr>
            <a:srgbClr val="F26B43"/>
          </p15:clr>
        </p15:guide>
        <p15:guide id="3" orient="horz" pos="822" userDrawn="1">
          <p15:clr>
            <a:srgbClr val="F26B43"/>
          </p15:clr>
        </p15:guide>
        <p15:guide id="4" orient="horz" pos="1370" userDrawn="1">
          <p15:clr>
            <a:srgbClr val="F26B43"/>
          </p15:clr>
        </p15:guide>
        <p15:guide id="8" orient="horz" pos="4042" userDrawn="1">
          <p15:clr>
            <a:srgbClr val="F26B43"/>
          </p15:clr>
        </p15:guide>
        <p15:guide id="9" orient="horz" pos="549" userDrawn="1">
          <p15:clr>
            <a:srgbClr val="F26B43"/>
          </p15:clr>
        </p15:guide>
        <p15:guide id="10" orient="horz" pos="1097" userDrawn="1">
          <p15:clr>
            <a:srgbClr val="F26B43"/>
          </p15:clr>
        </p15:guide>
        <p15:guide id="11" pos="576" userDrawn="1">
          <p15:clr>
            <a:srgbClr val="F26B43"/>
          </p15:clr>
        </p15:guide>
        <p15:guide id="12" orient="horz" pos="1643" userDrawn="1">
          <p15:clr>
            <a:srgbClr val="F26B43"/>
          </p15:clr>
        </p15:guide>
        <p15:guide id="13" orient="horz" pos="1916" userDrawn="1">
          <p15:clr>
            <a:srgbClr val="F26B43"/>
          </p15:clr>
        </p15:guide>
        <p15:guide id="14" orient="horz" pos="2189" userDrawn="1">
          <p15:clr>
            <a:srgbClr val="F26B43"/>
          </p15:clr>
        </p15:guide>
        <p15:guide id="15" orient="horz" pos="2462" userDrawn="1">
          <p15:clr>
            <a:srgbClr val="F26B43"/>
          </p15:clr>
        </p15:guide>
        <p15:guide id="16" orient="horz" pos="2735" userDrawn="1">
          <p15:clr>
            <a:srgbClr val="F26B43"/>
          </p15:clr>
        </p15:guide>
        <p15:guide id="17" orient="horz" pos="3008" userDrawn="1">
          <p15:clr>
            <a:srgbClr val="F26B43"/>
          </p15:clr>
        </p15:guide>
        <p15:guide id="18" orient="horz" pos="3281" userDrawn="1">
          <p15:clr>
            <a:srgbClr val="F26B43"/>
          </p15:clr>
        </p15:guide>
        <p15:guide id="19" orient="horz" pos="3554" userDrawn="1">
          <p15:clr>
            <a:srgbClr val="F26B43"/>
          </p15:clr>
        </p15:guide>
        <p15:guide id="20" pos="3852" userDrawn="1">
          <p15:clr>
            <a:srgbClr val="F26B43"/>
          </p15:clr>
        </p15:guide>
        <p15:guide id="21" pos="4125" userDrawn="1">
          <p15:clr>
            <a:srgbClr val="F26B43"/>
          </p15:clr>
        </p15:guide>
        <p15:guide id="22" pos="4398" userDrawn="1">
          <p15:clr>
            <a:srgbClr val="F26B43"/>
          </p15:clr>
        </p15:guide>
        <p15:guide id="23" pos="4671" userDrawn="1">
          <p15:clr>
            <a:srgbClr val="F26B43"/>
          </p15:clr>
        </p15:guide>
        <p15:guide id="24" pos="4944" userDrawn="1">
          <p15:clr>
            <a:srgbClr val="F26B43"/>
          </p15:clr>
        </p15:guide>
        <p15:guide id="25" pos="5217" userDrawn="1">
          <p15:clr>
            <a:srgbClr val="F26B43"/>
          </p15:clr>
        </p15:guide>
        <p15:guide id="26" pos="5490" userDrawn="1">
          <p15:clr>
            <a:srgbClr val="F26B43"/>
          </p15:clr>
        </p15:guide>
        <p15:guide id="27" pos="5763" userDrawn="1">
          <p15:clr>
            <a:srgbClr val="F26B43"/>
          </p15:clr>
        </p15:guide>
        <p15:guide id="28" pos="6036" userDrawn="1">
          <p15:clr>
            <a:srgbClr val="F26B43"/>
          </p15:clr>
        </p15:guide>
        <p15:guide id="29" pos="6309" userDrawn="1">
          <p15:clr>
            <a:srgbClr val="F26B43"/>
          </p15:clr>
        </p15:guide>
        <p15:guide id="30" pos="6582" userDrawn="1">
          <p15:clr>
            <a:srgbClr val="F26B43"/>
          </p15:clr>
        </p15:guide>
        <p15:guide id="31" pos="6855" userDrawn="1">
          <p15:clr>
            <a:srgbClr val="F26B43"/>
          </p15:clr>
        </p15:guide>
        <p15:guide id="32" pos="7128" userDrawn="1">
          <p15:clr>
            <a:srgbClr val="F26B43"/>
          </p15:clr>
        </p15:guide>
        <p15:guide id="33" pos="3579" userDrawn="1">
          <p15:clr>
            <a:srgbClr val="F26B43"/>
          </p15:clr>
        </p15:guide>
        <p15:guide id="34" pos="3306" userDrawn="1">
          <p15:clr>
            <a:srgbClr val="F26B43"/>
          </p15:clr>
        </p15:guide>
        <p15:guide id="35" pos="3033" userDrawn="1">
          <p15:clr>
            <a:srgbClr val="F26B43"/>
          </p15:clr>
        </p15:guide>
        <p15:guide id="36" pos="2760" userDrawn="1">
          <p15:clr>
            <a:srgbClr val="F26B43"/>
          </p15:clr>
        </p15:guide>
        <p15:guide id="37" pos="2486" userDrawn="1">
          <p15:clr>
            <a:srgbClr val="F26B43"/>
          </p15:clr>
        </p15:guide>
        <p15:guide id="38" pos="2214" userDrawn="1">
          <p15:clr>
            <a:srgbClr val="F26B43"/>
          </p15:clr>
        </p15:guide>
        <p15:guide id="39" pos="1940" userDrawn="1">
          <p15:clr>
            <a:srgbClr val="F26B43"/>
          </p15:clr>
        </p15:guide>
        <p15:guide id="40" pos="1668" userDrawn="1">
          <p15:clr>
            <a:srgbClr val="F26B43"/>
          </p15:clr>
        </p15:guide>
        <p15:guide id="41" pos="1391" userDrawn="1">
          <p15:clr>
            <a:srgbClr val="F26B43"/>
          </p15:clr>
        </p15:guide>
        <p15:guide id="42" pos="1118" userDrawn="1">
          <p15:clr>
            <a:srgbClr val="F26B43"/>
          </p15:clr>
        </p15:guide>
        <p15:guide id="43" pos="848" userDrawn="1">
          <p15:clr>
            <a:srgbClr val="F26B43"/>
          </p15:clr>
        </p15:guide>
        <p15:guide id="44" orient="horz" pos="276" userDrawn="1">
          <p15:clr>
            <a:srgbClr val="F26B43"/>
          </p15:clr>
        </p15:guide>
        <p15:guide id="45" orient="horz" pos="37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1CD499-C30A-B482-7C6B-2E078BEBE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10048"/>
            <a:ext cx="10363199" cy="145606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  <a:endParaRPr lang="en-US" dirty="0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9069366-07AE-7374-9D7E-87791FF5FD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1" y="2142538"/>
            <a:ext cx="10363199" cy="364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altLang="sr-Latn-RS"/>
              <a:t>Kliknite da biste uredili matrice</a:t>
            </a:r>
          </a:p>
          <a:p>
            <a:pPr lvl="1"/>
            <a:r>
              <a:rPr lang="hr-HR" altLang="sr-Latn-RS"/>
              <a:t>Druga razina</a:t>
            </a:r>
          </a:p>
          <a:p>
            <a:pPr lvl="2"/>
            <a:r>
              <a:rPr lang="hr-HR" altLang="sr-Latn-RS"/>
              <a:t>Treća razina</a:t>
            </a:r>
          </a:p>
          <a:p>
            <a:pPr lvl="3"/>
            <a:r>
              <a:rPr lang="hr-HR" altLang="sr-Latn-RS"/>
              <a:t>Četvrta razina</a:t>
            </a:r>
          </a:p>
          <a:p>
            <a:pPr lvl="4"/>
            <a:r>
              <a:rPr lang="hr-HR" altLang="sr-Latn-RS"/>
              <a:t>Peta razina stilove teksta</a:t>
            </a:r>
            <a:endParaRPr lang="en-US" altLang="sr-Latn-R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8ECC-A162-BB09-A2E0-47D072C394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98867" y="5871199"/>
            <a:ext cx="1616066" cy="3767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DC956648-3527-4A4F-976C-B50A4775223A}" type="datetimeFigureOut">
              <a:rPr lang="en-US"/>
              <a:pPr>
                <a:defRPr/>
              </a:pPr>
              <a:t>5/19/2025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1D3C7-350C-8C72-0E0C-A29F3A2267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1" y="5871199"/>
            <a:ext cx="7987369" cy="3767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89958A-4B41-0B84-5CA8-B78DC292CF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16831" y="5871199"/>
            <a:ext cx="555969" cy="3767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98BFC44A-6226-4EA3-A5CC-5E012D5A79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845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</p:sldLayoutIdLst>
  <p:txStyles>
    <p:titleStyle>
      <a:lvl1pPr algn="l" defTabSz="455873" rtl="0" eaLnBrk="0" fontAlgn="base" hangingPunct="0">
        <a:spcBef>
          <a:spcPct val="0"/>
        </a:spcBef>
        <a:spcAft>
          <a:spcPct val="0"/>
        </a:spcAft>
        <a:defRPr sz="3125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5873" rtl="0" eaLnBrk="0" fontAlgn="base" hangingPunct="0">
        <a:spcBef>
          <a:spcPct val="0"/>
        </a:spcBef>
        <a:spcAft>
          <a:spcPct val="0"/>
        </a:spcAft>
        <a:defRPr sz="3125">
          <a:solidFill>
            <a:schemeClr val="tx1"/>
          </a:solidFill>
          <a:latin typeface="Calibri Light" panose="020F0302020204030204" pitchFamily="34" charset="0"/>
        </a:defRPr>
      </a:lvl2pPr>
      <a:lvl3pPr algn="l" defTabSz="455873" rtl="0" eaLnBrk="0" fontAlgn="base" hangingPunct="0">
        <a:spcBef>
          <a:spcPct val="0"/>
        </a:spcBef>
        <a:spcAft>
          <a:spcPct val="0"/>
        </a:spcAft>
        <a:defRPr sz="3125">
          <a:solidFill>
            <a:schemeClr val="tx1"/>
          </a:solidFill>
          <a:latin typeface="Calibri Light" panose="020F0302020204030204" pitchFamily="34" charset="0"/>
        </a:defRPr>
      </a:lvl3pPr>
      <a:lvl4pPr algn="l" defTabSz="455873" rtl="0" eaLnBrk="0" fontAlgn="base" hangingPunct="0">
        <a:spcBef>
          <a:spcPct val="0"/>
        </a:spcBef>
        <a:spcAft>
          <a:spcPct val="0"/>
        </a:spcAft>
        <a:defRPr sz="3125">
          <a:solidFill>
            <a:schemeClr val="tx1"/>
          </a:solidFill>
          <a:latin typeface="Calibri Light" panose="020F0302020204030204" pitchFamily="34" charset="0"/>
        </a:defRPr>
      </a:lvl4pPr>
      <a:lvl5pPr algn="l" defTabSz="455873" rtl="0" eaLnBrk="0" fontAlgn="base" hangingPunct="0">
        <a:spcBef>
          <a:spcPct val="0"/>
        </a:spcBef>
        <a:spcAft>
          <a:spcPct val="0"/>
        </a:spcAft>
        <a:defRPr sz="3125">
          <a:solidFill>
            <a:schemeClr val="tx1"/>
          </a:solidFill>
          <a:latin typeface="Calibri Light" panose="020F030202020403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591" indent="-285591" algn="l" defTabSz="455873" rtl="0" eaLnBrk="0" fontAlgn="base" hangingPunct="0">
        <a:spcBef>
          <a:spcPct val="0"/>
        </a:spcBef>
        <a:spcAft>
          <a:spcPts val="1003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774" kern="1200">
          <a:solidFill>
            <a:schemeClr val="tx1"/>
          </a:solidFill>
          <a:latin typeface="+mn-lt"/>
          <a:ea typeface="+mn-ea"/>
          <a:cs typeface="+mn-cs"/>
        </a:defRPr>
      </a:lvl1pPr>
      <a:lvl2pPr marL="742805" indent="-285591" algn="l" defTabSz="455873" rtl="0" eaLnBrk="0" fontAlgn="base" hangingPunct="0">
        <a:spcBef>
          <a:spcPct val="0"/>
        </a:spcBef>
        <a:spcAft>
          <a:spcPts val="1003"/>
        </a:spcAft>
        <a:buClr>
          <a:schemeClr val="tx1"/>
        </a:buClr>
        <a:buSzPct val="10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200019" indent="-285591" algn="l" defTabSz="455873" rtl="0" eaLnBrk="0" fontAlgn="base" hangingPunct="0">
        <a:spcBef>
          <a:spcPct val="0"/>
        </a:spcBef>
        <a:spcAft>
          <a:spcPts val="1003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541923" indent="-170282" algn="l" defTabSz="455873" rtl="0" eaLnBrk="0" fontAlgn="base" hangingPunct="0">
        <a:spcBef>
          <a:spcPct val="0"/>
        </a:spcBef>
        <a:spcAft>
          <a:spcPts val="1003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82" kern="1200">
          <a:solidFill>
            <a:schemeClr val="tx1"/>
          </a:solidFill>
          <a:latin typeface="+mn-lt"/>
          <a:ea typeface="+mn-ea"/>
          <a:cs typeface="+mn-cs"/>
        </a:defRPr>
      </a:lvl4pPr>
      <a:lvl5pPr marL="1999137" indent="-170282" algn="l" defTabSz="455873" rtl="0" eaLnBrk="0" fontAlgn="base" hangingPunct="0">
        <a:spcBef>
          <a:spcPct val="0"/>
        </a:spcBef>
        <a:spcAft>
          <a:spcPts val="1003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182" kern="1200">
          <a:solidFill>
            <a:schemeClr val="tx1"/>
          </a:solidFill>
          <a:latin typeface="+mn-lt"/>
          <a:ea typeface="+mn-ea"/>
          <a:cs typeface="+mn-cs"/>
        </a:defRPr>
      </a:lvl5pPr>
      <a:lvl6pPr marL="2514616" indent="-228601" algn="l" defTabSz="457203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19" indent="-228601" algn="l" defTabSz="457203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22" indent="-228601" algn="l" defTabSz="457203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25" indent="-228601" algn="l" defTabSz="457203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6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8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2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5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8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21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23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15C7AC4-4DC4-418B-A07E-DC0A0083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7435529-8050-4618-95EB-6644E342EA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563C4F0-0B99-4F6B-BB3D-9FF64A2C53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EC4F7-1A78-4063-A6FA-8164718DFB94}" type="datetime1">
              <a:rPr lang="de-DE" smtClean="0"/>
              <a:t>19.05.2025</a:t>
            </a:fld>
            <a:endParaRPr lang="de-DE" dirty="0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A376D4E-F342-45E1-A055-FDFB7AB6F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Präsentationstitel der etwas länger ist in Arial 8 Punkt mit einfachem Zeilenabstand</a:t>
            </a:r>
            <a:endParaRPr lang="de-DE" dirty="0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F6807DD-2644-403A-B485-D250F438F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903DE-F55B-4CBF-A639-1EB3AEA4A8C6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7" name="Textfeld 9">
            <a:extLst>
              <a:ext uri="{FF2B5EF4-FFF2-40B4-BE49-F238E27FC236}">
                <a16:creationId xmlns:a16="http://schemas.microsoft.com/office/drawing/2014/main" id="{086A61A5-C3BF-4997-9C6A-F0BF1E8B767C}"/>
              </a:ext>
            </a:extLst>
          </p:cNvPr>
          <p:cNvSpPr txBox="1"/>
          <p:nvPr userDrawn="1">
            <p:custDataLst>
              <p:tags r:id="rId17"/>
            </p:custDataLst>
          </p:nvPr>
        </p:nvSpPr>
        <p:spPr>
          <a:xfrm>
            <a:off x="487372" y="6293500"/>
            <a:ext cx="64846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800" b="0" i="0" dirty="0">
                <a:solidFill>
                  <a:schemeClr val="tx1"/>
                </a:solidFill>
                <a:effectLst/>
                <a:latin typeface="+mn-lt"/>
              </a:rPr>
              <a:t>© STRABAG</a:t>
            </a:r>
            <a:endParaRPr lang="de-DE" sz="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Grafik 44">
            <a:extLst>
              <a:ext uri="{FF2B5EF4-FFF2-40B4-BE49-F238E27FC236}">
                <a16:creationId xmlns:a16="http://schemas.microsoft.com/office/drawing/2014/main" id="{4EE068FF-EC6B-4EB4-A44A-118850C499E0}"/>
              </a:ext>
            </a:extLst>
          </p:cNvPr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460616" y="5990287"/>
            <a:ext cx="1401626" cy="53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3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2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822">
          <p15:clr>
            <a:srgbClr val="F26B43"/>
          </p15:clr>
        </p15:guide>
        <p15:guide id="4" orient="horz" pos="1370">
          <p15:clr>
            <a:srgbClr val="F26B43"/>
          </p15:clr>
        </p15:guide>
        <p15:guide id="5" orient="horz" pos="4042">
          <p15:clr>
            <a:srgbClr val="F26B43"/>
          </p15:clr>
        </p15:guide>
        <p15:guide id="6" orient="horz" pos="549">
          <p15:clr>
            <a:srgbClr val="F26B43"/>
          </p15:clr>
        </p15:guide>
        <p15:guide id="7" orient="horz" pos="1097">
          <p15:clr>
            <a:srgbClr val="F26B43"/>
          </p15:clr>
        </p15:guide>
        <p15:guide id="8" pos="576">
          <p15:clr>
            <a:srgbClr val="F26B43"/>
          </p15:clr>
        </p15:guide>
        <p15:guide id="9" orient="horz" pos="1643">
          <p15:clr>
            <a:srgbClr val="F26B43"/>
          </p15:clr>
        </p15:guide>
        <p15:guide id="10" orient="horz" pos="1916">
          <p15:clr>
            <a:srgbClr val="F26B43"/>
          </p15:clr>
        </p15:guide>
        <p15:guide id="11" orient="horz" pos="2189">
          <p15:clr>
            <a:srgbClr val="F26B43"/>
          </p15:clr>
        </p15:guide>
        <p15:guide id="12" orient="horz" pos="2462">
          <p15:clr>
            <a:srgbClr val="F26B43"/>
          </p15:clr>
        </p15:guide>
        <p15:guide id="13" orient="horz" pos="2735">
          <p15:clr>
            <a:srgbClr val="F26B43"/>
          </p15:clr>
        </p15:guide>
        <p15:guide id="14" orient="horz" pos="3008">
          <p15:clr>
            <a:srgbClr val="F26B43"/>
          </p15:clr>
        </p15:guide>
        <p15:guide id="15" orient="horz" pos="3281">
          <p15:clr>
            <a:srgbClr val="F26B43"/>
          </p15:clr>
        </p15:guide>
        <p15:guide id="16" orient="horz" pos="3554">
          <p15:clr>
            <a:srgbClr val="F26B43"/>
          </p15:clr>
        </p15:guide>
        <p15:guide id="17" pos="3852">
          <p15:clr>
            <a:srgbClr val="F26B43"/>
          </p15:clr>
        </p15:guide>
        <p15:guide id="18" pos="4125">
          <p15:clr>
            <a:srgbClr val="F26B43"/>
          </p15:clr>
        </p15:guide>
        <p15:guide id="19" pos="4398">
          <p15:clr>
            <a:srgbClr val="F26B43"/>
          </p15:clr>
        </p15:guide>
        <p15:guide id="20" pos="4671">
          <p15:clr>
            <a:srgbClr val="F26B43"/>
          </p15:clr>
        </p15:guide>
        <p15:guide id="21" pos="4944">
          <p15:clr>
            <a:srgbClr val="F26B43"/>
          </p15:clr>
        </p15:guide>
        <p15:guide id="22" pos="5217">
          <p15:clr>
            <a:srgbClr val="F26B43"/>
          </p15:clr>
        </p15:guide>
        <p15:guide id="23" pos="5490">
          <p15:clr>
            <a:srgbClr val="F26B43"/>
          </p15:clr>
        </p15:guide>
        <p15:guide id="24" pos="5763">
          <p15:clr>
            <a:srgbClr val="F26B43"/>
          </p15:clr>
        </p15:guide>
        <p15:guide id="25" pos="6036">
          <p15:clr>
            <a:srgbClr val="F26B43"/>
          </p15:clr>
        </p15:guide>
        <p15:guide id="26" pos="6309">
          <p15:clr>
            <a:srgbClr val="F26B43"/>
          </p15:clr>
        </p15:guide>
        <p15:guide id="27" pos="6582">
          <p15:clr>
            <a:srgbClr val="F26B43"/>
          </p15:clr>
        </p15:guide>
        <p15:guide id="28" pos="6855">
          <p15:clr>
            <a:srgbClr val="F26B43"/>
          </p15:clr>
        </p15:guide>
        <p15:guide id="29" pos="7128">
          <p15:clr>
            <a:srgbClr val="F26B43"/>
          </p15:clr>
        </p15:guide>
        <p15:guide id="30" pos="3579">
          <p15:clr>
            <a:srgbClr val="F26B43"/>
          </p15:clr>
        </p15:guide>
        <p15:guide id="31" pos="3306">
          <p15:clr>
            <a:srgbClr val="F26B43"/>
          </p15:clr>
        </p15:guide>
        <p15:guide id="32" pos="3033">
          <p15:clr>
            <a:srgbClr val="F26B43"/>
          </p15:clr>
        </p15:guide>
        <p15:guide id="33" pos="2760">
          <p15:clr>
            <a:srgbClr val="F26B43"/>
          </p15:clr>
        </p15:guide>
        <p15:guide id="34" pos="2486">
          <p15:clr>
            <a:srgbClr val="F26B43"/>
          </p15:clr>
        </p15:guide>
        <p15:guide id="35" pos="2214">
          <p15:clr>
            <a:srgbClr val="F26B43"/>
          </p15:clr>
        </p15:guide>
        <p15:guide id="36" pos="1940">
          <p15:clr>
            <a:srgbClr val="F26B43"/>
          </p15:clr>
        </p15:guide>
        <p15:guide id="37" pos="1668">
          <p15:clr>
            <a:srgbClr val="F26B43"/>
          </p15:clr>
        </p15:guide>
        <p15:guide id="38" pos="1391">
          <p15:clr>
            <a:srgbClr val="F26B43"/>
          </p15:clr>
        </p15:guide>
        <p15:guide id="39" pos="1118">
          <p15:clr>
            <a:srgbClr val="F26B43"/>
          </p15:clr>
        </p15:guide>
        <p15:guide id="40" pos="848">
          <p15:clr>
            <a:srgbClr val="F26B43"/>
          </p15:clr>
        </p15:guide>
        <p15:guide id="41" orient="horz" pos="276">
          <p15:clr>
            <a:srgbClr val="F26B43"/>
          </p15:clr>
        </p15:guide>
        <p15:guide id="42" orient="horz" pos="370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F69796F3-A0E0-6005-674A-BF040C908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A57C81CE-7C6D-4D3D-10EE-20DC5BBFB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9FBDAD8A-313D-E57E-B8E8-E757269257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59AF67D9-9D41-6047-0DA0-E0EAD2AEC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9475DEC-A4B1-9484-F949-C989AD0598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43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emf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emf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8.emf"/><Relationship Id="rId5" Type="http://schemas.openxmlformats.org/officeDocument/2006/relationships/image" Target="../media/image9.jpe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emf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8.em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8.emf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70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9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>
            <a:extLst>
              <a:ext uri="{FF2B5EF4-FFF2-40B4-BE49-F238E27FC236}">
                <a16:creationId xmlns:a16="http://schemas.microsoft.com/office/drawing/2014/main" id="{AC1B2E10-5B08-9881-E4F0-E097FEE3BB2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77405" y="1969581"/>
            <a:ext cx="8890595" cy="4743618"/>
          </a:xfrm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hr-HR" altLang="sr-Latn-RS" sz="1182" b="1" i="1" cap="none" dirty="0">
              <a:solidFill>
                <a:schemeClr val="bg1"/>
              </a:solidFill>
            </a:endParaRPr>
          </a:p>
          <a:p>
            <a:pPr algn="just">
              <a:defRPr/>
            </a:pP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Iskustva</a:t>
            </a:r>
            <a:r>
              <a:rPr lang="en-US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 </a:t>
            </a: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primjeni</a:t>
            </a:r>
            <a:r>
              <a:rPr lang="en-US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nisko</a:t>
            </a:r>
            <a:r>
              <a:rPr lang="hr-HR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temperaturnih</a:t>
            </a:r>
            <a:endParaRPr lang="hr-HR" sz="3041" b="1" dirty="0">
              <a:solidFill>
                <a:srgbClr val="FFFFFF"/>
              </a:solidFill>
              <a:latin typeface="Arial Nova Cond" panose="020B0506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asfalta</a:t>
            </a:r>
            <a:r>
              <a:rPr lang="en-US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</a:t>
            </a:r>
            <a:r>
              <a:rPr lang="hr-HR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Hrvatskoj</a:t>
            </a:r>
            <a:endParaRPr lang="hr-HR" altLang="sr-Latn-RS" sz="3041" b="1" cap="none" dirty="0">
              <a:solidFill>
                <a:srgbClr val="F2F2F2"/>
              </a:solidFill>
              <a:latin typeface="Arial Nova Cond" panose="020B0506020202020204" pitchFamily="34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en-US" sz="3041" b="1" dirty="0" err="1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Experiances</a:t>
            </a:r>
            <a:r>
              <a:rPr lang="en-US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use of low-temperature</a:t>
            </a:r>
            <a:endParaRPr lang="hr-HR" sz="3041" b="1" dirty="0">
              <a:solidFill>
                <a:srgbClr val="FFFFFF"/>
              </a:solidFill>
              <a:latin typeface="Arial Nova Cond" panose="020B0506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defRPr/>
            </a:pPr>
            <a:r>
              <a:rPr lang="en-US" sz="3041" b="1" dirty="0">
                <a:solidFill>
                  <a:srgbClr val="FFFFFF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asphalt in Croatia</a:t>
            </a:r>
            <a:endParaRPr lang="hr-HR" sz="3041" b="1" dirty="0">
              <a:latin typeface="Arial Nova Cond" panose="020B0506020202020204" pitchFamily="34" charset="0"/>
              <a:ea typeface="Calibri" panose="020F0502020204030204" pitchFamily="34" charset="0"/>
            </a:endParaRPr>
          </a:p>
          <a:p>
            <a:pPr algn="just">
              <a:defRPr/>
            </a:pPr>
            <a:endParaRPr lang="hr-HR" altLang="sr-Latn-RS" sz="1689" b="1" cap="none" dirty="0">
              <a:solidFill>
                <a:srgbClr val="FFFFFF"/>
              </a:solidFill>
              <a:latin typeface="Arial Nova Cond" panose="020B050602020202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hr-HR" altLang="sr-Latn-RS" sz="2703" b="1" cap="none" dirty="0">
                <a:solidFill>
                  <a:srgbClr val="FFFFFF"/>
                </a:solidFill>
                <a:latin typeface="Arial Nova Cond" panose="020B0506020202020204" pitchFamily="34" charset="0"/>
                <a:cs typeface="Calibri" panose="020F0502020204030204" pitchFamily="34" charset="0"/>
              </a:rPr>
              <a:t>LUKA KRNIĆ, TPA HRVATSKA</a:t>
            </a:r>
            <a:endParaRPr lang="hr-HR" altLang="sr-Latn-RS" sz="2703" b="1" cap="none" dirty="0">
              <a:latin typeface="Arial Nova Cond" panose="020B0506020202020204" pitchFamily="34" charset="0"/>
              <a:cs typeface="Calibri" panose="020F0502020204030204" pitchFamily="34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en-US" altLang="en-US" sz="1267" b="1" cap="none" dirty="0">
              <a:solidFill>
                <a:srgbClr val="7DA62C"/>
              </a:solidFill>
              <a:latin typeface="Arial Black" panose="020B0A04020102020204" pitchFamily="34" charset="0"/>
            </a:endParaRPr>
          </a:p>
          <a:p>
            <a:pPr eaLnBrk="1" hangingPunct="1">
              <a:lnSpc>
                <a:spcPct val="70000"/>
              </a:lnSpc>
              <a:defRPr/>
            </a:pPr>
            <a:endParaRPr lang="hr-HR" altLang="en-US" sz="1267" b="1" cap="none" dirty="0">
              <a:latin typeface="Arial Black" panose="020B0A04020102020204" pitchFamily="34" charset="0"/>
            </a:endParaRPr>
          </a:p>
          <a:p>
            <a:pPr eaLnBrk="1" hangingPunct="1">
              <a:lnSpc>
                <a:spcPct val="70000"/>
              </a:lnSpc>
              <a:spcAft>
                <a:spcPts val="602"/>
              </a:spcAft>
              <a:defRPr/>
            </a:pPr>
            <a:r>
              <a:rPr lang="hr-HR" altLang="en-US" sz="1182" b="1" cap="none" dirty="0">
                <a:latin typeface="Arial" panose="020B0604020202020204" pitchFamily="34" charset="0"/>
                <a:cs typeface="Arial" panose="020B0604020202020204" pitchFamily="34" charset="0"/>
              </a:rPr>
              <a:t>9. MEĐUNARODNA KONFERENCIJA ASFALTNI KOLNICI 2025</a:t>
            </a:r>
          </a:p>
          <a:p>
            <a:pPr eaLnBrk="1" hangingPunct="1">
              <a:lnSpc>
                <a:spcPct val="70000"/>
              </a:lnSpc>
              <a:spcAft>
                <a:spcPts val="602"/>
              </a:spcAft>
              <a:defRPr/>
            </a:pPr>
            <a:r>
              <a:rPr lang="hr-HR" altLang="en-US" sz="1182" b="1" cap="none" dirty="0">
                <a:latin typeface="Arial" panose="020B0604020202020204" pitchFamily="34" charset="0"/>
                <a:cs typeface="Arial" panose="020B0604020202020204" pitchFamily="34" charset="0"/>
              </a:rPr>
              <a:t> 9. INTERNATIONAL CONFERENCE ASPHALT PAVEMENTS 2025</a:t>
            </a:r>
          </a:p>
          <a:p>
            <a:pPr eaLnBrk="1" hangingPunct="1">
              <a:lnSpc>
                <a:spcPct val="70000"/>
              </a:lnSpc>
              <a:spcAft>
                <a:spcPts val="602"/>
              </a:spcAft>
              <a:defRPr/>
            </a:pPr>
            <a:r>
              <a:rPr lang="hr-HR" altLang="en-US" sz="1182" b="1" cap="none" dirty="0">
                <a:latin typeface="Arial" panose="020B0604020202020204" pitchFamily="34" charset="0"/>
                <a:cs typeface="Arial" panose="020B0604020202020204" pitchFamily="34" charset="0"/>
              </a:rPr>
              <a:t>OPATIJA 08. – 09. 05. 2025.</a:t>
            </a:r>
          </a:p>
          <a:p>
            <a:pPr eaLnBrk="1" hangingPunct="1">
              <a:lnSpc>
                <a:spcPct val="70000"/>
              </a:lnSpc>
              <a:spcAft>
                <a:spcPts val="602"/>
              </a:spcAft>
              <a:defRPr/>
            </a:pPr>
            <a:endParaRPr lang="hr-HR" altLang="en-US" sz="1858" b="1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31" name="Slika 1">
            <a:extLst>
              <a:ext uri="{FF2B5EF4-FFF2-40B4-BE49-F238E27FC236}">
                <a16:creationId xmlns:a16="http://schemas.microsoft.com/office/drawing/2014/main" id="{76D4D1EC-088D-9FE3-50EC-49EAA8853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414" y="315080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0"/>
            <a:ext cx="9880806" cy="360015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TEHNIČKI PROPIS ZA ASFALTNE KOLNIKE,  NN 48/2021, Točka A.3.</a:t>
            </a:r>
          </a:p>
        </p:txBody>
      </p:sp>
      <p:graphicFrame>
        <p:nvGraphicFramePr>
          <p:cNvPr id="9" name="Group 94">
            <a:extLst>
              <a:ext uri="{FF2B5EF4-FFF2-40B4-BE49-F238E27FC236}">
                <a16:creationId xmlns:a16="http://schemas.microsoft.com/office/drawing/2014/main" id="{E7152609-ED3F-4F6E-9DCC-D097384575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6175905"/>
              </p:ext>
            </p:extLst>
          </p:nvPr>
        </p:nvGraphicFramePr>
        <p:xfrm>
          <a:off x="551434" y="1894113"/>
          <a:ext cx="10855266" cy="1390426"/>
        </p:xfrm>
        <a:graphic>
          <a:graphicData uri="http://schemas.openxmlformats.org/drawingml/2006/table">
            <a:tbl>
              <a:tblPr/>
              <a:tblGrid>
                <a:gridCol w="226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9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32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084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062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1236">
                <a:tc gridSpan="3"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Oblik oznake bitumenske</a:t>
                      </a:r>
                      <a:r>
                        <a:rPr kumimoji="0" lang="hr-HR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 </a:t>
                      </a:r>
                      <a:r>
                        <a:rPr kumimoji="0" lang="sv-SE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mje</a:t>
                      </a:r>
                      <a:r>
                        <a:rPr kumimoji="0" lang="hr-HR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š</a:t>
                      </a:r>
                      <a:r>
                        <a:rPr kumimoji="0" lang="sv-SE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avine </a:t>
                      </a:r>
                      <a:endParaRPr kumimoji="0" lang="hr-HR" altLang="sr-Latn-R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  <a:p>
                      <a:pPr marL="469900" marR="0" lvl="0" indent="-469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prema </a:t>
                      </a:r>
                      <a:r>
                        <a:rPr kumimoji="0" lang="hr-HR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seriji normi </a:t>
                      </a:r>
                      <a:r>
                        <a:rPr kumimoji="0" lang="sv-SE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HRN EN</a:t>
                      </a:r>
                      <a:r>
                        <a:rPr kumimoji="0" lang="hr-HR" altLang="sr-Latn-R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 13108 </a:t>
                      </a: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3"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N</a:t>
                      </a:r>
                      <a:r>
                        <a:rPr kumimoji="0" lang="pl-PL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acionalni di</a:t>
                      </a:r>
                      <a:r>
                        <a:rPr kumimoji="0" lang="pl-PL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o</a:t>
                      </a:r>
                    </a:p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ja-JP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oznake</a:t>
                      </a: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MS Mincho" pitchFamily="49" charset="-128"/>
                      </a:endParaRPr>
                    </a:p>
                  </a:txBody>
                  <a:tcPr marL="71996" marR="71996" marT="36000" marB="3600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190">
                <a:tc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sr-Latn-R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AC/BBTM/SMA/PA</a:t>
                      </a:r>
                      <a:endParaRPr kumimoji="0" lang="hr-HR" altLang="sr-Latn-R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D</a:t>
                      </a:r>
                      <a:endParaRPr kumimoji="0" lang="pl-PL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ea typeface="MS Mincho" pitchFamily="49" charset="-128"/>
                        <a:cs typeface="Lucida Sans Unicode" panose="020B0602030504020204" pitchFamily="34" charset="0"/>
                      </a:endParaRP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bitumen</a:t>
                      </a:r>
                      <a:endParaRPr kumimoji="0" lang="pl-PL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ea typeface="MS Mincho" pitchFamily="49" charset="-128"/>
                        <a:cs typeface="Lucida Sans Unicode" panose="020B0602030504020204" pitchFamily="34" charset="0"/>
                      </a:endParaRP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    </a:t>
                      </a:r>
                      <a:r>
                        <a:rPr kumimoji="0" lang="en-GB" altLang="ja-JP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agregat</a:t>
                      </a:r>
                      <a:endParaRPr kumimoji="0" lang="pl-PL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ea typeface="MS Mincho" pitchFamily="49" charset="-128"/>
                        <a:cs typeface="Lucida Sans Unicode" panose="020B0602030504020204" pitchFamily="34" charset="0"/>
                      </a:endParaRP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469900" indent="-469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6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1pPr>
                      <a:lvl2pPr marL="908050" indent="-436563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2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2pPr>
                      <a:lvl3pPr marL="1304925" indent="-395288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21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3pPr>
                      <a:lvl4pPr marL="1693863" indent="-3873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4pPr>
                      <a:lvl5pPr marL="2093913" indent="-398463" algn="l" defTabSz="914400" rtl="0" eaLnBrk="1" latinLnBrk="0" hangingPunct="1">
                        <a:spcBef>
                          <a:spcPct val="25000"/>
                        </a:spcBef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5pPr>
                      <a:lvl6pPr marL="25511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6pPr>
                      <a:lvl7pPr marL="30083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7pPr>
                      <a:lvl8pPr marL="34655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8pPr>
                      <a:lvl9pPr marL="3922713" indent="-398463" algn="l" defTabSz="914400" rtl="0" eaLnBrk="1" fontAlgn="base" latinLnBrk="0" hangingPunct="1"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Font typeface="Wingdings" pitchFamily="2" charset="2"/>
                        <a:defRPr kumimoji="0" sz="1800" kern="1200">
                          <a:solidFill>
                            <a:schemeClr val="tx1"/>
                          </a:solidFill>
                          <a:latin typeface="Verdana" pitchFamily="34" charset="0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cs typeface="Lucida Sans Unicode" panose="020B0602030504020204" pitchFamily="34" charset="0"/>
                        </a:rPr>
                        <a:t>  </a:t>
                      </a:r>
                      <a:r>
                        <a:rPr kumimoji="0" lang="sv-SE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mješavina</a:t>
                      </a:r>
                      <a:endParaRPr kumimoji="0" lang="pl-PL" altLang="ja-JP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Lucida Sans Unicode" panose="020B0602030504020204" pitchFamily="34" charset="0"/>
                        <a:ea typeface="MS Mincho" pitchFamily="49" charset="-128"/>
                        <a:cs typeface="Lucida Sans Unicode" panose="020B0602030504020204" pitchFamily="34" charset="0"/>
                      </a:endParaRP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kumimoji="0"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469900" marR="0" lvl="0" indent="-469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ja-JP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Lucida Sans Unicode" panose="020B0602030504020204" pitchFamily="34" charset="0"/>
                          <a:ea typeface="MS Mincho" pitchFamily="49" charset="-128"/>
                          <a:cs typeface="Lucida Sans Unicode" panose="020B0602030504020204" pitchFamily="34" charset="0"/>
                        </a:rPr>
                        <a:t>RAX     NT</a:t>
                      </a:r>
                    </a:p>
                  </a:txBody>
                  <a:tcPr marL="71989" marR="71989" marT="35983" marB="35983" anchor="ctr" horzOverflow="overflow">
                    <a:lnL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Rezervirano mjesto sadržaja 10">
            <a:extLst>
              <a:ext uri="{FF2B5EF4-FFF2-40B4-BE49-F238E27FC236}">
                <a16:creationId xmlns:a16="http://schemas.microsoft.com/office/drawing/2014/main" id="{468B8A3D-6827-4174-8A05-B49F0366A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826" y="3725862"/>
            <a:ext cx="11080750" cy="1958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0" latinLnBrk="0" hangingPunct="0">
              <a:lnSpc>
                <a:spcPts val="22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b="1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1pPr>
            <a:lvl2pPr marL="742950" indent="-285750" algn="l" defTabSz="914400" rtl="0" eaLnBrk="0" latinLnBrk="0" hangingPunct="0">
              <a:lnSpc>
                <a:spcPts val="2000"/>
              </a:lnSpc>
              <a:spcBef>
                <a:spcPts val="325"/>
              </a:spcBef>
              <a:buClr>
                <a:schemeClr val="accent1"/>
              </a:buClr>
              <a:buSzPct val="120000"/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2pPr>
            <a:lvl3pPr marL="1143000" indent="-228600" algn="l" defTabSz="914400" rtl="0" eaLnBrk="0" latinLnBrk="0" hangingPunct="0">
              <a:lnSpc>
                <a:spcPts val="2000"/>
              </a:lnSpc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3pPr>
            <a:lvl4pPr marL="1600200" indent="-228600" algn="l" defTabSz="914400" rtl="0" eaLnBrk="0" latinLnBrk="0" hangingPunct="0">
              <a:lnSpc>
                <a:spcPts val="2000"/>
              </a:lnSpc>
              <a:spcBef>
                <a:spcPts val="350"/>
              </a:spcBef>
              <a:buClr>
                <a:schemeClr val="accent2"/>
              </a:buClr>
              <a:buSzPct val="120000"/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4pPr>
            <a:lvl5pPr marL="2057400" indent="-228600" algn="l" defTabSz="914400" rtl="0" eaLnBrk="0" latinLnBrk="0" hangingPunct="0">
              <a:lnSpc>
                <a:spcPts val="2000"/>
              </a:lnSpc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ts val="2000"/>
              </a:lnSpc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ts val="2000"/>
              </a:lnSpc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ts val="2000"/>
              </a:lnSpc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ts val="2000"/>
              </a:lnSpc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1600" kern="1200">
                <a:solidFill>
                  <a:schemeClr val="tx1"/>
                </a:solidFill>
                <a:latin typeface="Lucida Sans Unicode" panose="020B0602030504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AC (</a:t>
            </a:r>
            <a:r>
              <a:rPr lang="hr-HR" altLang="sr-Latn-RS" sz="1600" dirty="0" err="1">
                <a:latin typeface="+mj-lt"/>
                <a:cs typeface="Lucida Sans Unicode" panose="020B0602030504020204" pitchFamily="34" charset="0"/>
              </a:rPr>
              <a:t>surf</a:t>
            </a: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/bin/base) / BBTM / SMA / PA 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-  </a:t>
            </a:r>
            <a:r>
              <a:rPr lang="hr-HR" altLang="sr-Latn-RS" sz="1400" b="0" dirty="0">
                <a:latin typeface="+mj-lt"/>
                <a:cs typeface="Lucida Sans Unicode" panose="020B0602030504020204" pitchFamily="34" charset="0"/>
              </a:rPr>
              <a:t>oznaka  tipa bitumenske mješavine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D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	    -    </a:t>
            </a:r>
            <a:r>
              <a:rPr lang="hr-HR" altLang="sr-Latn-RS" sz="1400" b="0" dirty="0">
                <a:latin typeface="+mj-lt"/>
                <a:cs typeface="Lucida Sans Unicode" panose="020B0602030504020204" pitchFamily="34" charset="0"/>
              </a:rPr>
              <a:t>najveće zrno agregata u bitumenskoj mješavini (mm)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bitumen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	    -    </a:t>
            </a:r>
            <a:r>
              <a:rPr lang="hr-HR" altLang="sr-Latn-RS" sz="1400" b="0" dirty="0">
                <a:latin typeface="+mj-lt"/>
                <a:cs typeface="Lucida Sans Unicode" panose="020B0602030504020204" pitchFamily="34" charset="0"/>
              </a:rPr>
              <a:t>oznaka vrste i tipa upotrijebljenog bitumena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agregat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	    -    </a:t>
            </a:r>
            <a:r>
              <a:rPr lang="hr-HR" altLang="sr-Latn-RS" sz="1400" b="0" dirty="0">
                <a:latin typeface="+mj-lt"/>
                <a:cs typeface="Lucida Sans Unicode" panose="020B0602030504020204" pitchFamily="34" charset="0"/>
              </a:rPr>
              <a:t>oznaka smjese upotrijebljenog agregata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 (AG1 do AG9)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latin typeface="+mj-lt"/>
                <a:cs typeface="Lucida Sans Unicode" panose="020B0602030504020204" pitchFamily="34" charset="0"/>
              </a:rPr>
              <a:t>mješavina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   -    </a:t>
            </a:r>
            <a:r>
              <a:rPr lang="hr-HR" altLang="sr-Latn-RS" sz="1400" b="0" dirty="0">
                <a:latin typeface="+mj-lt"/>
                <a:cs typeface="Lucida Sans Unicode" panose="020B0602030504020204" pitchFamily="34" charset="0"/>
              </a:rPr>
              <a:t>oznaka tipa bitumenske mješavine s obzirom na  fizikalno-mehanička svojstva </a:t>
            </a:r>
            <a:r>
              <a:rPr lang="hr-HR" altLang="sr-Latn-RS" sz="1400" dirty="0">
                <a:latin typeface="+mj-lt"/>
                <a:cs typeface="Lucida Sans Unicode" panose="020B0602030504020204" pitchFamily="34" charset="0"/>
              </a:rPr>
              <a:t>(M1 do M4)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800" dirty="0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RAX          -    </a:t>
            </a:r>
            <a:r>
              <a:rPr lang="hr-HR" altLang="sr-Latn-RS" sz="1800" b="0" dirty="0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udio </a:t>
            </a:r>
            <a:r>
              <a:rPr lang="hr-HR" altLang="sr-Latn-RS" sz="1800" b="0" dirty="0" err="1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reciklažnog</a:t>
            </a:r>
            <a:r>
              <a:rPr lang="hr-HR" altLang="sr-Latn-RS" sz="1800" b="0" dirty="0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 asfaltnog agregata u bitumenskoj mješavini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800" dirty="0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NT             -    </a:t>
            </a:r>
            <a:r>
              <a:rPr lang="hr-HR" altLang="sr-Latn-RS" sz="1800" b="0" dirty="0" err="1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niskotemperaturna</a:t>
            </a:r>
            <a:r>
              <a:rPr lang="hr-HR" altLang="sr-Latn-RS" sz="1800" b="0" dirty="0">
                <a:solidFill>
                  <a:srgbClr val="FF0000"/>
                </a:solidFill>
                <a:latin typeface="+mj-lt"/>
                <a:cs typeface="Lucida Sans Unicode" panose="020B0602030504020204" pitchFamily="34" charset="0"/>
              </a:rPr>
              <a:t> bitumenska mješavina</a:t>
            </a:r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90B1C4B4-46FE-A40D-203B-33E8CB0940F7}"/>
              </a:ext>
            </a:extLst>
          </p:cNvPr>
          <p:cNvSpPr txBox="1"/>
          <p:nvPr/>
        </p:nvSpPr>
        <p:spPr>
          <a:xfrm>
            <a:off x="365896" y="978275"/>
            <a:ext cx="11346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2DA2BF"/>
              </a:buClr>
              <a:defRPr/>
            </a:pPr>
            <a:r>
              <a:rPr lang="hr-HR" sz="1800" b="1" dirty="0">
                <a:solidFill>
                  <a:sysClr val="windowText" lastClr="000000"/>
                </a:solidFill>
                <a:latin typeface="+mj-lt"/>
              </a:rPr>
              <a:t>OZNAČAVANJE NISKOTEMPERATURNIH MJEŠAVINA SA UDJELOM RECIKLAŽNOG ASFALTNOG AGREGATA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C072372-D19C-E42E-8890-856A1DDBF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0218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392" y="455091"/>
            <a:ext cx="9880806" cy="510704"/>
          </a:xfrm>
        </p:spPr>
        <p:txBody>
          <a:bodyPr/>
          <a:lstStyle/>
          <a:p>
            <a:pPr>
              <a:defRPr/>
            </a:pP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Certifikacija bitumenskih mješavina</a:t>
            </a:r>
          </a:p>
        </p:txBody>
      </p:sp>
      <p:sp>
        <p:nvSpPr>
          <p:cNvPr id="12" name="Rezervirano mjesto sadržaja 1">
            <a:extLst>
              <a:ext uri="{FF2B5EF4-FFF2-40B4-BE49-F238E27FC236}">
                <a16:creationId xmlns:a16="http://schemas.microsoft.com/office/drawing/2014/main" id="{05A084B9-50BC-482E-80BE-A47607C48A57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896" y="1397836"/>
            <a:ext cx="6781155" cy="374441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  <a:defRPr/>
            </a:pPr>
            <a:r>
              <a:rPr lang="hr-HR" sz="1400" b="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cs typeface="Lucida Sans Unicode" panose="020B0602030504020204" pitchFamily="34" charset="0"/>
              </a:rPr>
              <a:t>Izjava o svojstvima  </a:t>
            </a:r>
            <a:r>
              <a:rPr lang="hr-HR" sz="1800" b="0" dirty="0">
                <a:cs typeface="Lucida Sans Unicode" panose="020B0602030504020204" pitchFamily="34" charset="0"/>
              </a:rPr>
              <a:t>je izjava o sukladnosti građevinskog proizvoda, a izdaje je Proizvođač na temelju dobivenog Certifikata.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hr-HR" sz="1800" b="0" dirty="0">
              <a:cs typeface="Lucida Sans Unicode" panose="020B0602030504020204" pitchFamily="34" charset="0"/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hr-HR" sz="1800" b="0" dirty="0">
                <a:cs typeface="Lucida Sans Unicode" panose="020B0602030504020204" pitchFamily="34" charset="0"/>
              </a:rPr>
              <a:t>U Izjavi o svojstvima Proizvođač deklarira vrijednosti svojstava proizvoda sukladno usklađenoj tehničkoj specifikaciji.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endParaRPr lang="hr-HR" sz="1800" b="0" dirty="0">
              <a:cs typeface="Lucida Sans Unicode" panose="020B0602030504020204" pitchFamily="34" charset="0"/>
            </a:endParaRP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hr-HR" sz="1800" b="0" dirty="0">
                <a:cs typeface="Lucida Sans Unicode" panose="020B0602030504020204" pitchFamily="34" charset="0"/>
              </a:rPr>
              <a:t> Izjava o svojstvima se dostavlja Investitoru prilikom nominacije materijala </a:t>
            </a:r>
          </a:p>
          <a:p>
            <a:pPr marL="109537" indent="0">
              <a:buNone/>
              <a:defRPr/>
            </a:pPr>
            <a:r>
              <a:rPr lang="hr-HR" sz="1800" b="0" dirty="0">
                <a:cs typeface="Lucida Sans Unicode" panose="020B0602030504020204" pitchFamily="34" charset="0"/>
              </a:rPr>
              <a:t> </a:t>
            </a:r>
          </a:p>
          <a:p>
            <a:pPr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cs typeface="Lucida Sans Unicode" panose="020B0602030504020204" pitchFamily="34" charset="0"/>
              </a:rPr>
              <a:t>Stalna kontrola tvorničke proizvodnje bitumenskih mješavina – norma specifikacije HRN EN 13108-21 </a:t>
            </a:r>
          </a:p>
          <a:p>
            <a:pPr marL="109537" indent="0">
              <a:buNone/>
              <a:defRPr/>
            </a:pPr>
            <a:endParaRPr lang="hr-HR" sz="1400" b="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 marL="109537" indent="0">
              <a:buNone/>
              <a:defRPr/>
            </a:pPr>
            <a:endParaRPr lang="hr-HR" sz="1400" b="0" dirty="0"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  <a:p>
            <a:pPr>
              <a:defRPr/>
            </a:pPr>
            <a:endParaRPr lang="hr-HR" sz="1400" b="0" dirty="0"/>
          </a:p>
          <a:p>
            <a:pPr marL="109537" indent="0">
              <a:buFont typeface="Wingdings 3" panose="05040102010807070707" pitchFamily="18" charset="2"/>
              <a:buNone/>
              <a:defRPr/>
            </a:pPr>
            <a:endParaRPr lang="hr-HR" sz="1400" b="0" dirty="0"/>
          </a:p>
          <a:p>
            <a:pPr marL="109537" indent="0">
              <a:buFont typeface="Wingdings 3" panose="05040102010807070707" pitchFamily="18" charset="2"/>
              <a:buNone/>
              <a:defRPr/>
            </a:pPr>
            <a:r>
              <a:rPr lang="hr-HR" sz="1400" b="0" dirty="0"/>
              <a:t> </a:t>
            </a:r>
          </a:p>
          <a:p>
            <a:pPr marL="109537" indent="0">
              <a:buFont typeface="Wingdings 3" panose="05040102010807070707" pitchFamily="18" charset="2"/>
              <a:buNone/>
              <a:defRPr/>
            </a:pPr>
            <a:endParaRPr lang="hr-HR" sz="2000" b="0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BB27374-CC90-18E5-FF59-50269E5F1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4110" y="0"/>
            <a:ext cx="48484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79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Proizvodnja i ugradnja </a:t>
            </a:r>
            <a:r>
              <a:rPr lang="hr-HR" altLang="sr-Latn-RS" sz="28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</a:t>
            </a:r>
            <a:r>
              <a:rPr lang="hr-HR" altLang="sr-Latn-RS" sz="2800" dirty="0" err="1">
                <a:latin typeface="Arial" panose="020B0604020202020204" pitchFamily="34" charset="0"/>
                <a:cs typeface="Arial" panose="020B0604020202020204" pitchFamily="34" charset="0"/>
              </a:rPr>
              <a:t>upjenjenim</a:t>
            </a: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 bitumenom</a:t>
            </a:r>
          </a:p>
        </p:txBody>
      </p:sp>
      <p:sp>
        <p:nvSpPr>
          <p:cNvPr id="9" name="Rezervirano mjesto sadržaja 1">
            <a:extLst>
              <a:ext uri="{FF2B5EF4-FFF2-40B4-BE49-F238E27FC236}">
                <a16:creationId xmlns:a16="http://schemas.microsoft.com/office/drawing/2014/main" id="{16BD3224-F71F-40BB-AA00-7772FA021839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125" y="980729"/>
            <a:ext cx="11418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3" name="Slika 2" descr="Slika na kojoj se prikazuje nebo, tlo, na otvorenom, parkirano&#10;&#10;Opis je automatski generiran">
            <a:extLst>
              <a:ext uri="{FF2B5EF4-FFF2-40B4-BE49-F238E27FC236}">
                <a16:creationId xmlns:a16="http://schemas.microsoft.com/office/drawing/2014/main" id="{8032A25F-5D93-4DCB-A037-8E8606247B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725" y="1255751"/>
            <a:ext cx="6244555" cy="452716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2D2771AD-E93F-402F-069F-FA97A8ABD5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5775159"/>
            <a:ext cx="2472815" cy="92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786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332656"/>
            <a:ext cx="11418117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upjenjenim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bitumenom</a:t>
            </a: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665E866F-A6BD-4FCD-B9E0-F6503DE3B0DD}"/>
              </a:ext>
            </a:extLst>
          </p:cNvPr>
          <p:cNvSpPr txBox="1">
            <a:spLocks/>
          </p:cNvSpPr>
          <p:nvPr/>
        </p:nvSpPr>
        <p:spPr bwMode="auto">
          <a:xfrm>
            <a:off x="365895" y="861595"/>
            <a:ext cx="11418117" cy="3870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Clr>
                <a:srgbClr val="2DA2BF"/>
              </a:buClr>
              <a:buNone/>
              <a:defRPr/>
            </a:pPr>
            <a:r>
              <a:rPr lang="hr-HR" sz="1800" b="1" dirty="0">
                <a:solidFill>
                  <a:sysClr val="windowText" lastClr="000000"/>
                </a:solidFill>
              </a:rPr>
              <a:t>NAČIN UPJENJIVANJA BITUMENA</a:t>
            </a:r>
          </a:p>
          <a:p>
            <a:pPr marL="109537" indent="0">
              <a:buClr>
                <a:srgbClr val="2DA2BF"/>
              </a:buClr>
              <a:buNone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 err="1">
                <a:latin typeface="+mj-lt"/>
              </a:rPr>
              <a:t>Upjenjeni</a:t>
            </a:r>
            <a:r>
              <a:rPr lang="hr-HR" sz="2000" dirty="0">
                <a:latin typeface="+mj-lt"/>
              </a:rPr>
              <a:t> bitumen proizvodi se, standardno, bez ikakvih kemijskih dodataka 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 err="1">
                <a:latin typeface="+mj-lt"/>
              </a:rPr>
              <a:t>Upjenjivač</a:t>
            </a:r>
            <a:r>
              <a:rPr lang="hr-HR" sz="2000" dirty="0">
                <a:latin typeface="+mj-lt"/>
              </a:rPr>
              <a:t> se može naknadno ugraditi na postojeća asfaltna postrojenja </a:t>
            </a:r>
          </a:p>
          <a:p>
            <a:pPr marL="109537" lvl="0" indent="0">
              <a:buClr>
                <a:srgbClr val="2DA2BF"/>
              </a:buClr>
              <a:buNone/>
              <a:defRPr/>
            </a:pPr>
            <a:endParaRPr kumimoji="0" lang="hr-HR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U ekspanzijskoj komori dodaju se pod pritiskom zagrijani bitumen (170 - 180 °C) i hladna voda pri čemu dolazi do reakcije i nastaje </a:t>
            </a:r>
            <a:r>
              <a:rPr lang="hr-HR" sz="2000" dirty="0" err="1">
                <a:solidFill>
                  <a:sysClr val="windowText" lastClr="000000"/>
                </a:solidFill>
                <a:latin typeface="+mj-lt"/>
              </a:rPr>
              <a:t>upjenjeni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bitumen 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Omjer vode i bitumena je, da na količinu vrućeg bitumena ide 2 – 4% hladne vode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pl-PL" sz="2000" dirty="0">
                <a:solidFill>
                  <a:sysClr val="windowText" lastClr="000000"/>
                </a:solidFill>
                <a:latin typeface="+mj-lt"/>
              </a:rPr>
              <a:t>Tlak na rampi bitumena je od 3 do 4 bar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, a potreban tlak vode je od </a:t>
            </a:r>
            <a:r>
              <a:rPr lang="pl-PL" sz="2000" dirty="0">
                <a:solidFill>
                  <a:sysClr val="windowText" lastClr="000000"/>
                </a:solidFill>
                <a:latin typeface="+mj-lt"/>
              </a:rPr>
              <a:t>7 do </a:t>
            </a:r>
            <a:r>
              <a:rPr lang="pl-PL" sz="2000" dirty="0">
                <a:solidFill>
                  <a:sysClr val="windowText" lastClr="000000"/>
                </a:solidFill>
              </a:rPr>
              <a:t>8 bara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pl-PL" sz="2000" dirty="0">
              <a:solidFill>
                <a:sysClr val="windowText" lastClr="000000"/>
              </a:solidFill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pl-PL" sz="2000" dirty="0">
                <a:solidFill>
                  <a:sysClr val="windowText" lastClr="000000"/>
                </a:solidFill>
              </a:rPr>
              <a:t>Koeficijent ekspanzije mora biti 10 ili veći (volumen bitumena se poveća min.10 puta)</a:t>
            </a:r>
          </a:p>
          <a:p>
            <a:pPr marL="109537" lvl="0" indent="0">
              <a:buClr>
                <a:srgbClr val="2DA2BF"/>
              </a:buClr>
              <a:buNone/>
              <a:defRPr/>
            </a:pPr>
            <a:endParaRPr kumimoji="0" lang="pl-PL" sz="14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D29DE20-C4B6-A735-F12A-97735287E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4658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0986688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upjenjenim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bitumenom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34919794-3289-C9B6-5E80-56C9F7534932}"/>
              </a:ext>
            </a:extLst>
          </p:cNvPr>
          <p:cNvSpPr txBox="1"/>
          <p:nvPr/>
        </p:nvSpPr>
        <p:spPr>
          <a:xfrm>
            <a:off x="1631504" y="751886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dirty="0"/>
              <a:t>          shematski prikaz sustava za </a:t>
            </a:r>
            <a:r>
              <a:rPr lang="hr-HR" dirty="0" err="1"/>
              <a:t>upjenjivanje</a:t>
            </a:r>
            <a:endParaRPr lang="hr-HR" dirty="0"/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73420848-F5CB-B3AC-446F-290FAB9F51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1255307"/>
            <a:ext cx="4608512" cy="5299054"/>
          </a:xfrm>
          <a:prstGeom prst="rect">
            <a:avLst/>
          </a:prstGeom>
        </p:spPr>
      </p:pic>
      <p:pic>
        <p:nvPicPr>
          <p:cNvPr id="6" name="Slika 5" descr="Slika na kojoj se prikazuje sudoper, kupaonica, vodovodna instalacija, zid&#10;&#10;Opis je automatski generiran">
            <a:extLst>
              <a:ext uri="{FF2B5EF4-FFF2-40B4-BE49-F238E27FC236}">
                <a16:creationId xmlns:a16="http://schemas.microsoft.com/office/drawing/2014/main" id="{87A46134-5F16-947A-385E-EBDAF7FE45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118" y="1112113"/>
            <a:ext cx="3312370" cy="4633774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A3C04461-7318-3F47-6396-AE25293D7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5801958"/>
            <a:ext cx="2401426" cy="870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15862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rgumat Foam Bitumen sampling">
            <a:hlinkClick r:id="" action="ppaction://media"/>
            <a:extLst>
              <a:ext uri="{FF2B5EF4-FFF2-40B4-BE49-F238E27FC236}">
                <a16:creationId xmlns:a16="http://schemas.microsoft.com/office/drawing/2014/main" id="{CFCCAD9B-C61B-CF4A-6991-8412AF31D5BE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67957.718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9666" y="518302"/>
            <a:ext cx="9291604" cy="5226248"/>
          </a:xfr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81FE6630-D995-FE28-DAE2-B24F87B64141}"/>
              </a:ext>
            </a:extLst>
          </p:cNvPr>
          <p:cNvSpPr/>
          <p:nvPr/>
        </p:nvSpPr>
        <p:spPr>
          <a:xfrm>
            <a:off x="265739" y="373651"/>
            <a:ext cx="100811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>
              <a:spcBef>
                <a:spcPts val="300"/>
              </a:spcBef>
            </a:pPr>
            <a:endParaRPr lang="hr-HR" sz="2400" dirty="0" err="1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C447CF7-09F8-C219-93FD-E339B16937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1274720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tehnologijom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upjenjenog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bitumena</a:t>
            </a:r>
          </a:p>
        </p:txBody>
      </p:sp>
      <p:pic>
        <p:nvPicPr>
          <p:cNvPr id="2" name="Picture 31">
            <a:extLst>
              <a:ext uri="{FF2B5EF4-FFF2-40B4-BE49-F238E27FC236}">
                <a16:creationId xmlns:a16="http://schemas.microsoft.com/office/drawing/2014/main" id="{1EF0337E-81C7-AA22-2A2C-28E3E4B5C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F5F729C0-BE18-7688-2295-9EC449B699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8368" y="5744550"/>
            <a:ext cx="2514906" cy="93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20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105869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upjenjenim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bitumenom</a:t>
            </a:r>
          </a:p>
        </p:txBody>
      </p:sp>
      <p:sp>
        <p:nvSpPr>
          <p:cNvPr id="9" name="Rezervirano mjesto sadržaja 1">
            <a:extLst>
              <a:ext uri="{FF2B5EF4-FFF2-40B4-BE49-F238E27FC236}">
                <a16:creationId xmlns:a16="http://schemas.microsoft.com/office/drawing/2014/main" id="{16BD3224-F71F-40BB-AA00-7772FA021839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125" y="980729"/>
            <a:ext cx="11418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graphicFrame>
        <p:nvGraphicFramePr>
          <p:cNvPr id="4" name="Tablica 3">
            <a:extLst>
              <a:ext uri="{FF2B5EF4-FFF2-40B4-BE49-F238E27FC236}">
                <a16:creationId xmlns:a16="http://schemas.microsoft.com/office/drawing/2014/main" id="{6B2C8C94-B023-43C6-B1EA-958A732AA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49569"/>
              </p:ext>
            </p:extLst>
          </p:nvPr>
        </p:nvGraphicFramePr>
        <p:xfrm>
          <a:off x="431486" y="1807597"/>
          <a:ext cx="6552727" cy="2210759"/>
        </p:xfrm>
        <a:graphic>
          <a:graphicData uri="http://schemas.openxmlformats.org/drawingml/2006/table">
            <a:tbl>
              <a:tblPr/>
              <a:tblGrid>
                <a:gridCol w="1395635">
                  <a:extLst>
                    <a:ext uri="{9D8B030D-6E8A-4147-A177-3AD203B41FA5}">
                      <a16:colId xmlns:a16="http://schemas.microsoft.com/office/drawing/2014/main" val="2509084338"/>
                    </a:ext>
                  </a:extLst>
                </a:gridCol>
                <a:gridCol w="827763">
                  <a:extLst>
                    <a:ext uri="{9D8B030D-6E8A-4147-A177-3AD203B41FA5}">
                      <a16:colId xmlns:a16="http://schemas.microsoft.com/office/drawing/2014/main" val="2812097467"/>
                    </a:ext>
                  </a:extLst>
                </a:gridCol>
                <a:gridCol w="1395635">
                  <a:extLst>
                    <a:ext uri="{9D8B030D-6E8A-4147-A177-3AD203B41FA5}">
                      <a16:colId xmlns:a16="http://schemas.microsoft.com/office/drawing/2014/main" val="3905366392"/>
                    </a:ext>
                  </a:extLst>
                </a:gridCol>
                <a:gridCol w="1466847">
                  <a:extLst>
                    <a:ext uri="{9D8B030D-6E8A-4147-A177-3AD203B41FA5}">
                      <a16:colId xmlns:a16="http://schemas.microsoft.com/office/drawing/2014/main" val="2771927497"/>
                    </a:ext>
                  </a:extLst>
                </a:gridCol>
                <a:gridCol w="1466847">
                  <a:extLst>
                    <a:ext uri="{9D8B030D-6E8A-4147-A177-3AD203B41FA5}">
                      <a16:colId xmlns:a16="http://schemas.microsoft.com/office/drawing/2014/main" val="602435523"/>
                    </a:ext>
                  </a:extLst>
                </a:gridCol>
              </a:tblGrid>
              <a:tr h="225868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Vrste i tipovi upotrijebljenog bitumena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Temperatura </a:t>
                      </a:r>
                      <a:r>
                        <a:rPr lang="hr-HR" sz="12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niskotemperaturne</a:t>
                      </a: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bitumenske mješavine, °C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549313"/>
                  </a:ext>
                </a:extLst>
              </a:tr>
              <a:tr h="701526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Temperatura miješanja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Preporučena min. temperatura miješanja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Deklarirana temperatura mješavine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8070892"/>
                  </a:ext>
                </a:extLst>
              </a:tr>
              <a:tr h="581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Cestograđevni bitumen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50/70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(125 – 135)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100 - 180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7233357"/>
                  </a:ext>
                </a:extLst>
              </a:tr>
              <a:tr h="7015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Polimerom modificirani bitumen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45/80-65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(135 – 145)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hr-HR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120 - 190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816582"/>
                  </a:ext>
                </a:extLst>
              </a:tr>
            </a:tbl>
          </a:graphicData>
        </a:graphic>
      </p:graphicFrame>
      <p:pic>
        <p:nvPicPr>
          <p:cNvPr id="11" name="Picture 15">
            <a:extLst>
              <a:ext uri="{FF2B5EF4-FFF2-40B4-BE49-F238E27FC236}">
                <a16:creationId xmlns:a16="http://schemas.microsoft.com/office/drawing/2014/main" id="{CDAB0A41-94BD-4DEE-AAB7-590BD4EF9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1109" y="1859086"/>
            <a:ext cx="4110360" cy="353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BFFEB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08A5915C-264F-BB76-4B5D-6E0FB369F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3612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1274720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dodatkom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reciklažnog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asfaltnog agregata (RA)</a:t>
            </a:r>
          </a:p>
        </p:txBody>
      </p:sp>
      <p:sp>
        <p:nvSpPr>
          <p:cNvPr id="9" name="Rezervirano mjesto sadržaja 1">
            <a:extLst>
              <a:ext uri="{FF2B5EF4-FFF2-40B4-BE49-F238E27FC236}">
                <a16:creationId xmlns:a16="http://schemas.microsoft.com/office/drawing/2014/main" id="{16BD3224-F71F-40BB-AA00-7772FA021839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125" y="980729"/>
            <a:ext cx="11418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1100ED62-C276-4AD3-82A5-5EA7E71B7B4F}"/>
              </a:ext>
            </a:extLst>
          </p:cNvPr>
          <p:cNvSpPr txBox="1">
            <a:spLocks/>
          </p:cNvSpPr>
          <p:nvPr/>
        </p:nvSpPr>
        <p:spPr bwMode="auto">
          <a:xfrm>
            <a:off x="263352" y="1332676"/>
            <a:ext cx="11928648" cy="46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Clr>
                <a:srgbClr val="2DA2BF"/>
              </a:buClr>
              <a:buNone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Temperatura agregata kod proizvodnje bez dodatka </a:t>
            </a:r>
            <a:r>
              <a:rPr lang="hr-HR" sz="1800" dirty="0" err="1">
                <a:solidFill>
                  <a:sysClr val="windowText" lastClr="000000"/>
                </a:solidFill>
                <a:latin typeface="+mj-lt"/>
              </a:rPr>
              <a:t>reciklažnog</a:t>
            </a: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 asfaltnog agregata kreće se oko 150 °C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Temperatura agregata kod proizvodnje sa dodatkom 10% </a:t>
            </a:r>
            <a:r>
              <a:rPr lang="hr-HR" sz="1800" dirty="0" err="1">
                <a:solidFill>
                  <a:sysClr val="windowText" lastClr="000000"/>
                </a:solidFill>
                <a:latin typeface="+mj-lt"/>
              </a:rPr>
              <a:t>reciklažnog</a:t>
            </a: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 asfaltnog agregata kreće se oko 170 °C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Temperatura agregata kod proizvodnje sa dodatkom 20% </a:t>
            </a:r>
            <a:r>
              <a:rPr lang="hr-HR" sz="1800" dirty="0" err="1">
                <a:solidFill>
                  <a:sysClr val="windowText" lastClr="000000"/>
                </a:solidFill>
                <a:latin typeface="+mj-lt"/>
              </a:rPr>
              <a:t>reciklažnog</a:t>
            </a: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 asfaltnog agregata kreće se oko 190 °C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Temperatura agregata kod proizvodnje sa dodatkom 30% </a:t>
            </a:r>
            <a:r>
              <a:rPr lang="hr-HR" sz="1800" dirty="0" err="1">
                <a:solidFill>
                  <a:sysClr val="windowText" lastClr="000000"/>
                </a:solidFill>
                <a:latin typeface="+mj-lt"/>
              </a:rPr>
              <a:t>reciklažnog</a:t>
            </a: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 asfaltnog agregata kreće se oko 210 °C</a:t>
            </a: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b="1" dirty="0">
                <a:solidFill>
                  <a:sysClr val="windowText" lastClr="000000"/>
                </a:solidFill>
                <a:latin typeface="+mj-lt"/>
              </a:rPr>
              <a:t>Temperatura na koju zagrijavamo agregat najviše ovisi o vlažnosti </a:t>
            </a:r>
            <a:r>
              <a:rPr lang="hr-HR" sz="1800" b="1" dirty="0" err="1">
                <a:solidFill>
                  <a:sysClr val="windowText" lastClr="000000"/>
                </a:solidFill>
                <a:latin typeface="+mj-lt"/>
              </a:rPr>
              <a:t>reciklažnog</a:t>
            </a:r>
            <a:r>
              <a:rPr lang="hr-HR" sz="1800" b="1" dirty="0">
                <a:solidFill>
                  <a:sysClr val="windowText" lastClr="000000"/>
                </a:solidFill>
                <a:latin typeface="+mj-lt"/>
              </a:rPr>
              <a:t> asfaltnog agregata (RA)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b="1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kumimoji="0" lang="hr-HR" sz="1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Temperatura </a:t>
            </a:r>
            <a:r>
              <a:rPr lang="hr-HR" sz="1800" b="1" dirty="0">
                <a:solidFill>
                  <a:sysClr val="windowText" lastClr="000000"/>
                </a:solidFill>
                <a:latin typeface="+mj-lt"/>
              </a:rPr>
              <a:t>sustava</a:t>
            </a:r>
            <a:r>
              <a:rPr kumimoji="0" lang="hr-HR" sz="1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 za </a:t>
            </a:r>
            <a:r>
              <a:rPr kumimoji="0" lang="hr-HR" sz="18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otprašivanje</a:t>
            </a:r>
            <a:r>
              <a:rPr kumimoji="0" lang="hr-HR" sz="18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 mora biti preko 10</a:t>
            </a:r>
            <a:r>
              <a:rPr lang="hr-HR" sz="1800" b="1" dirty="0">
                <a:solidFill>
                  <a:sysClr val="windowText" lastClr="000000"/>
                </a:solidFill>
                <a:latin typeface="+mj-lt"/>
              </a:rPr>
              <a:t>0 °C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14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marL="109537" indent="0">
              <a:buClr>
                <a:srgbClr val="2DA2BF"/>
              </a:buClr>
              <a:buNone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4D693815-819E-E375-2607-38542CA8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82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0986688" cy="366687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 sa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upjenjenim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bitumenom</a:t>
            </a:r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B932C3D5-42BF-DB28-D6CE-ABC0A3B317CC}"/>
              </a:ext>
            </a:extLst>
          </p:cNvPr>
          <p:cNvSpPr txBox="1"/>
          <p:nvPr/>
        </p:nvSpPr>
        <p:spPr>
          <a:xfrm>
            <a:off x="365896" y="617063"/>
            <a:ext cx="32818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rgbClr val="2DA2BF"/>
              </a:buClr>
              <a:defRPr/>
            </a:pPr>
            <a:r>
              <a:rPr lang="hr-HR" b="1" dirty="0">
                <a:solidFill>
                  <a:sysClr val="windowText" lastClr="000000"/>
                </a:solidFill>
                <a:latin typeface="+mj-lt"/>
              </a:rPr>
              <a:t>IZJAVA O SVOJSTVIMA </a:t>
            </a:r>
          </a:p>
        </p:txBody>
      </p:sp>
      <p:sp>
        <p:nvSpPr>
          <p:cNvPr id="3" name="TekstniOkvir 2">
            <a:extLst>
              <a:ext uri="{FF2B5EF4-FFF2-40B4-BE49-F238E27FC236}">
                <a16:creationId xmlns:a16="http://schemas.microsoft.com/office/drawing/2014/main" id="{1E7906D1-F999-91EA-3B65-9493B1B44100}"/>
              </a:ext>
            </a:extLst>
          </p:cNvPr>
          <p:cNvSpPr txBox="1"/>
          <p:nvPr/>
        </p:nvSpPr>
        <p:spPr>
          <a:xfrm>
            <a:off x="6816080" y="1175041"/>
            <a:ext cx="4248472" cy="3666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hr-HR" b="1" dirty="0">
                <a:solidFill>
                  <a:srgbClr val="FF0000"/>
                </a:solidFill>
              </a:rPr>
              <a:t>AC 16 bin 45/80-65 AG6 M1 RA30 NT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2AA89582-8434-21B2-4977-EA34A44E55F5}"/>
              </a:ext>
            </a:extLst>
          </p:cNvPr>
          <p:cNvSpPr txBox="1"/>
          <p:nvPr/>
        </p:nvSpPr>
        <p:spPr>
          <a:xfrm>
            <a:off x="1521018" y="1175042"/>
            <a:ext cx="3626162" cy="3666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hr-HR" b="1" dirty="0"/>
              <a:t>AC 16 bin 45/80-65 AG6 M1 RA30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9840F9D-4E05-8C17-FB0E-D637770C80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96" y="1541729"/>
            <a:ext cx="5622202" cy="4292790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E5F9B71C-645F-E3CC-6738-DC7A6ABC7A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8180" y="1541728"/>
            <a:ext cx="5432582" cy="4259547"/>
          </a:xfrm>
          <a:prstGeom prst="rect">
            <a:avLst/>
          </a:prstGeom>
        </p:spPr>
      </p:pic>
      <p:sp>
        <p:nvSpPr>
          <p:cNvPr id="5" name="Elipsa 4">
            <a:extLst>
              <a:ext uri="{FF2B5EF4-FFF2-40B4-BE49-F238E27FC236}">
                <a16:creationId xmlns:a16="http://schemas.microsoft.com/office/drawing/2014/main" id="{1A9CBC0F-BF66-1F10-A3F4-BBC3717A5983}"/>
              </a:ext>
            </a:extLst>
          </p:cNvPr>
          <p:cNvSpPr/>
          <p:nvPr/>
        </p:nvSpPr>
        <p:spPr>
          <a:xfrm>
            <a:off x="8688288" y="3068960"/>
            <a:ext cx="914400" cy="288032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>
              <a:spcBef>
                <a:spcPts val="300"/>
              </a:spcBef>
            </a:pPr>
            <a:endParaRPr lang="hr-HR" sz="2400" dirty="0" err="1"/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3D73B8C6-7799-F6F7-507B-DFD6A42B1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059" y="5767293"/>
            <a:ext cx="2514906" cy="93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66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</a:t>
            </a:r>
          </a:p>
        </p:txBody>
      </p:sp>
      <p:sp>
        <p:nvSpPr>
          <p:cNvPr id="9" name="Rezervirano mjesto sadržaja 1">
            <a:extLst>
              <a:ext uri="{FF2B5EF4-FFF2-40B4-BE49-F238E27FC236}">
                <a16:creationId xmlns:a16="http://schemas.microsoft.com/office/drawing/2014/main" id="{16BD3224-F71F-40BB-AA00-7772FA021839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125" y="980729"/>
            <a:ext cx="11418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09539079-C39C-4CC1-8425-A6825402D9A4}"/>
              </a:ext>
            </a:extLst>
          </p:cNvPr>
          <p:cNvSpPr txBox="1">
            <a:spLocks/>
          </p:cNvSpPr>
          <p:nvPr/>
        </p:nvSpPr>
        <p:spPr bwMode="auto">
          <a:xfrm>
            <a:off x="263352" y="709192"/>
            <a:ext cx="11418117" cy="192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Clr>
                <a:srgbClr val="2DA2BF"/>
              </a:buClr>
              <a:buNone/>
              <a:defRPr/>
            </a:pPr>
            <a:r>
              <a:rPr lang="hr-HR" sz="1800" b="1" dirty="0">
                <a:solidFill>
                  <a:sysClr val="windowText" lastClr="000000"/>
                </a:solidFill>
              </a:rPr>
              <a:t>PROBLEMI </a:t>
            </a: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600" dirty="0">
                <a:solidFill>
                  <a:sysClr val="windowText" lastClr="000000"/>
                </a:solidFill>
              </a:rPr>
              <a:t>Teško postizanje temperature sistema za </a:t>
            </a:r>
            <a:r>
              <a:rPr lang="hr-HR" sz="1600" dirty="0" err="1">
                <a:solidFill>
                  <a:sysClr val="windowText" lastClr="000000"/>
                </a:solidFill>
              </a:rPr>
              <a:t>otprašivanje</a:t>
            </a:r>
            <a:r>
              <a:rPr lang="hr-HR" sz="1600" dirty="0">
                <a:solidFill>
                  <a:sysClr val="windowText" lastClr="000000"/>
                </a:solidFill>
              </a:rPr>
              <a:t> (preko 100 °C) sukladno preporuci proizvođača postrojenja</a:t>
            </a:r>
            <a:r>
              <a:rPr lang="hr-HR" sz="1600" dirty="0">
                <a:solidFill>
                  <a:sysClr val="windowText" lastClr="000000"/>
                </a:solidFill>
                <a:latin typeface="+mj-lt"/>
              </a:rPr>
              <a:t> te s</a:t>
            </a:r>
            <a:r>
              <a:rPr lang="hr-HR" sz="1600" dirty="0">
                <a:solidFill>
                  <a:sysClr val="windowText" lastClr="000000"/>
                </a:solidFill>
              </a:rPr>
              <a:t>tvaranje kondenzacije u materijalu i nemogućnost </a:t>
            </a:r>
            <a:r>
              <a:rPr lang="hr-HR" sz="1600" dirty="0" err="1">
                <a:solidFill>
                  <a:sysClr val="windowText" lastClr="000000"/>
                </a:solidFill>
              </a:rPr>
              <a:t>otprašivanja</a:t>
            </a:r>
            <a:r>
              <a:rPr lang="hr-HR" sz="1600" dirty="0">
                <a:solidFill>
                  <a:sysClr val="windowText" lastClr="000000"/>
                </a:solidFill>
              </a:rPr>
              <a:t> </a:t>
            </a:r>
            <a:r>
              <a:rPr lang="hr-HR" sz="1600" dirty="0" err="1">
                <a:solidFill>
                  <a:sysClr val="windowText" lastClr="000000"/>
                </a:solidFill>
              </a:rPr>
              <a:t>filera</a:t>
            </a:r>
            <a:endParaRPr lang="hr-HR" sz="1600" dirty="0">
              <a:solidFill>
                <a:sysClr val="windowText" lastClr="000000"/>
              </a:solidFill>
            </a:endParaRPr>
          </a:p>
          <a:p>
            <a:pPr marL="392113" lvl="1" indent="0">
              <a:buClr>
                <a:srgbClr val="2DA2BF"/>
              </a:buClr>
              <a:buNone/>
              <a:defRPr/>
            </a:pPr>
            <a:r>
              <a:rPr lang="hr-HR" sz="1200" dirty="0">
                <a:solidFill>
                  <a:sysClr val="windowText" lastClr="000000"/>
                </a:solidFill>
              </a:rPr>
              <a:t> *problem je riješen djelomičnim skidanjem lopatica u sušari te smanjenjem broja okretaja sušare</a:t>
            </a:r>
            <a:endParaRPr lang="hr-HR" sz="12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600" dirty="0">
                <a:latin typeface="+mj-lt"/>
              </a:rPr>
              <a:t>Pri nižim temperaturama zraka dolazi do brzog hlađenja sistema te otežanog doziranja </a:t>
            </a:r>
            <a:r>
              <a:rPr lang="hr-HR" sz="1600" dirty="0" err="1">
                <a:latin typeface="+mj-lt"/>
              </a:rPr>
              <a:t>upjenjenog</a:t>
            </a:r>
            <a:r>
              <a:rPr lang="hr-HR" sz="1600" dirty="0">
                <a:latin typeface="+mj-lt"/>
              </a:rPr>
              <a:t> bitumena</a:t>
            </a:r>
            <a:endParaRPr kumimoji="0" lang="hr-HR" sz="16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600" dirty="0">
                <a:solidFill>
                  <a:sysClr val="windowText" lastClr="000000"/>
                </a:solidFill>
                <a:latin typeface="+mj-lt"/>
              </a:rPr>
              <a:t>P</a:t>
            </a:r>
            <a:r>
              <a:rPr kumimoji="0" lang="hr-HR" sz="1600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risustvo</a:t>
            </a:r>
            <a:r>
              <a:rPr kumimoji="0" lang="hr-HR" sz="1600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 koksa u bitumenu, dolazi do začepljenja mlaznica za doziranje </a:t>
            </a:r>
            <a:r>
              <a:rPr kumimoji="0" lang="hr-HR" sz="1600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upjenjenog</a:t>
            </a:r>
            <a:r>
              <a:rPr kumimoji="0" lang="hr-HR" sz="1600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 bitumena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14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9EF160FE-D45A-44F2-7427-D177BD29D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47" y="2831076"/>
            <a:ext cx="5690722" cy="3107538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462A8328-D041-8F9B-F8A0-75245EF90011}"/>
              </a:ext>
            </a:extLst>
          </p:cNvPr>
          <p:cNvSpPr/>
          <p:nvPr/>
        </p:nvSpPr>
        <p:spPr>
          <a:xfrm>
            <a:off x="407987" y="2682756"/>
            <a:ext cx="2664296" cy="712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108000" bIns="72000" rtlCol="0" anchor="ctr"/>
          <a:lstStyle/>
          <a:p>
            <a:pPr algn="ctr">
              <a:spcBef>
                <a:spcPts val="300"/>
              </a:spcBef>
            </a:pPr>
            <a:endParaRPr lang="hr-HR" sz="2400" dirty="0" err="1">
              <a:solidFill>
                <a:schemeClr val="bg1"/>
              </a:solidFill>
            </a:endParaRPr>
          </a:p>
        </p:txBody>
      </p:sp>
      <p:pic>
        <p:nvPicPr>
          <p:cNvPr id="5" name="Slika 4" descr="Slika na kojoj se prikazuje u dvorani, pod, umjetničko djelo&#10;&#10;Opis je automatski generiran">
            <a:extLst>
              <a:ext uri="{FF2B5EF4-FFF2-40B4-BE49-F238E27FC236}">
                <a16:creationId xmlns:a16="http://schemas.microsoft.com/office/drawing/2014/main" id="{A1E774BA-250E-6616-0147-D6FFF62A1D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842953" y="2780928"/>
            <a:ext cx="1616114" cy="3194394"/>
          </a:xfrm>
          <a:prstGeom prst="rect">
            <a:avLst/>
          </a:prstGeom>
        </p:spPr>
      </p:pic>
      <p:pic>
        <p:nvPicPr>
          <p:cNvPr id="7" name="Slika 6" descr="Slika na kojoj se prikazuje u dvorani, tlo&#10;&#10;Opis je automatski generiran">
            <a:extLst>
              <a:ext uri="{FF2B5EF4-FFF2-40B4-BE49-F238E27FC236}">
                <a16:creationId xmlns:a16="http://schemas.microsoft.com/office/drawing/2014/main" id="{490CBF82-C7FD-D836-79E0-E47721EE21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708" y="2780929"/>
            <a:ext cx="3074106" cy="3177718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A24AA7B-7428-07DA-CFB4-F51EA5354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84" y="5998336"/>
            <a:ext cx="2231629" cy="83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2878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67408" y="548680"/>
            <a:ext cx="11424592" cy="4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altLang="sr-Latn-RS" sz="3716" b="1" baseline="30000" dirty="0">
                <a:solidFill>
                  <a:srgbClr val="FF0000"/>
                </a:solidFill>
                <a:latin typeface="Arial" charset="0"/>
                <a:cs typeface="Arial" charset="0"/>
              </a:rPr>
              <a:t>HRVATSKA ASFALTNA INDUSTRIJA</a:t>
            </a:r>
            <a:endParaRPr kumimoji="0" lang="it-IT" altLang="sr-Latn-RS" sz="3716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Picture 31">
            <a:extLst>
              <a:ext uri="{FF2B5EF4-FFF2-40B4-BE49-F238E27FC236}">
                <a16:creationId xmlns:a16="http://schemas.microsoft.com/office/drawing/2014/main" id="{56AD29C9-D1C8-4DE5-87A3-0DECE4F6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165304"/>
            <a:ext cx="823267" cy="43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afikon 3">
            <a:extLst>
              <a:ext uri="{FF2B5EF4-FFF2-40B4-BE49-F238E27FC236}">
                <a16:creationId xmlns:a16="http://schemas.microsoft.com/office/drawing/2014/main" id="{16F0BDF5-55AB-509A-0B14-3F179DC07D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7382162"/>
              </p:ext>
            </p:extLst>
          </p:nvPr>
        </p:nvGraphicFramePr>
        <p:xfrm>
          <a:off x="551384" y="1033350"/>
          <a:ext cx="10563124" cy="5131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Slika 1">
            <a:extLst>
              <a:ext uri="{FF2B5EF4-FFF2-40B4-BE49-F238E27FC236}">
                <a16:creationId xmlns:a16="http://schemas.microsoft.com/office/drawing/2014/main" id="{F60670DC-C2EE-3CE4-2931-274A8DFD7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855" y="5869758"/>
            <a:ext cx="2241178" cy="83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7C82086B-8773-7FBA-D763-9E5349D0E09D}"/>
              </a:ext>
            </a:extLst>
          </p:cNvPr>
          <p:cNvSpPr txBox="1"/>
          <p:nvPr/>
        </p:nvSpPr>
        <p:spPr>
          <a:xfrm>
            <a:off x="5303912" y="1772816"/>
            <a:ext cx="33118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800" b="1" dirty="0">
                <a:solidFill>
                  <a:schemeClr val="bg1">
                    <a:lumMod val="50000"/>
                  </a:schemeClr>
                </a:solidFill>
              </a:rPr>
              <a:t>2024 – 2,90 </a:t>
            </a:r>
            <a:r>
              <a:rPr lang="hr-HR" sz="2800" b="1" dirty="0" err="1">
                <a:solidFill>
                  <a:schemeClr val="bg1">
                    <a:lumMod val="50000"/>
                  </a:schemeClr>
                </a:solidFill>
              </a:rPr>
              <a:t>mil</a:t>
            </a:r>
            <a:r>
              <a:rPr lang="hr-HR" sz="2800" b="1" dirty="0">
                <a:solidFill>
                  <a:schemeClr val="bg1">
                    <a:lumMod val="50000"/>
                  </a:schemeClr>
                </a:solidFill>
              </a:rPr>
              <a:t>. tona</a:t>
            </a:r>
          </a:p>
        </p:txBody>
      </p:sp>
      <p:sp>
        <p:nvSpPr>
          <p:cNvPr id="4" name="TekstniOkvir 3">
            <a:extLst>
              <a:ext uri="{FF2B5EF4-FFF2-40B4-BE49-F238E27FC236}">
                <a16:creationId xmlns:a16="http://schemas.microsoft.com/office/drawing/2014/main" id="{650CF22F-8524-B7C7-1BA0-847293FAA82B}"/>
              </a:ext>
            </a:extLst>
          </p:cNvPr>
          <p:cNvSpPr txBox="1"/>
          <p:nvPr/>
        </p:nvSpPr>
        <p:spPr>
          <a:xfrm>
            <a:off x="8308630" y="6165304"/>
            <a:ext cx="1321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i="1" dirty="0" err="1">
                <a:solidFill>
                  <a:schemeClr val="bg1">
                    <a:lumMod val="65000"/>
                  </a:schemeClr>
                </a:solidFill>
              </a:rPr>
              <a:t>Provided</a:t>
            </a:r>
            <a:r>
              <a:rPr lang="hr-HR" b="1" i="1" dirty="0"/>
              <a:t> </a:t>
            </a:r>
            <a:r>
              <a:rPr lang="hr-HR" b="1" i="1" dirty="0" err="1">
                <a:solidFill>
                  <a:schemeClr val="bg1">
                    <a:lumMod val="65000"/>
                  </a:schemeClr>
                </a:solidFill>
              </a:rPr>
              <a:t>by</a:t>
            </a:r>
            <a:endParaRPr lang="hr-HR" b="1" i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91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" grpId="0">
        <p:bldAsOne/>
      </p:bldGraphic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solidFill>
                  <a:srgbClr val="D726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Ugradnja</a:t>
            </a:r>
            <a:r>
              <a:rPr kumimoji="0" lang="hr-HR" altLang="sr-Latn-RS" sz="2000" b="1" i="0" u="none" strike="noStrike" kern="1200" cap="none" spc="0" normalizeH="0" baseline="0" noProof="0" dirty="0">
                <a:ln>
                  <a:noFill/>
                </a:ln>
                <a:solidFill>
                  <a:srgbClr val="D7262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kumimoji="0" lang="hr-HR" altLang="sr-Latn-R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D7262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niskotemperaturnih</a:t>
            </a:r>
            <a:r>
              <a:rPr kumimoji="0" lang="hr-HR" altLang="sr-Latn-RS" sz="2000" b="1" i="0" u="none" strike="noStrike" kern="1200" cap="none" spc="0" normalizeH="0" baseline="0" noProof="0" dirty="0">
                <a:ln>
                  <a:noFill/>
                </a:ln>
                <a:solidFill>
                  <a:srgbClr val="D7262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bitumenskih mješavina</a:t>
            </a:r>
            <a:endParaRPr lang="hr-HR" alt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09539079-C39C-4CC1-8425-A6825402D9A4}"/>
              </a:ext>
            </a:extLst>
          </p:cNvPr>
          <p:cNvSpPr txBox="1">
            <a:spLocks/>
          </p:cNvSpPr>
          <p:nvPr/>
        </p:nvSpPr>
        <p:spPr bwMode="auto">
          <a:xfrm>
            <a:off x="191344" y="757422"/>
            <a:ext cx="11418117" cy="3033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Clr>
                <a:srgbClr val="2DA2BF"/>
              </a:buClr>
              <a:buNone/>
              <a:defRPr/>
            </a:pPr>
            <a:r>
              <a:rPr lang="hr-HR" sz="2400" b="1" dirty="0">
                <a:solidFill>
                  <a:sysClr val="windowText" lastClr="000000"/>
                </a:solidFill>
              </a:rPr>
              <a:t>UGRADNJA</a:t>
            </a: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2000" dirty="0"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 err="1">
                <a:solidFill>
                  <a:sysClr val="windowText" lastClr="000000"/>
                </a:solidFill>
              </a:rPr>
              <a:t>Predkomprimacija</a:t>
            </a:r>
            <a:r>
              <a:rPr lang="hr-HR" sz="2000" dirty="0">
                <a:solidFill>
                  <a:sysClr val="windowText" lastClr="000000"/>
                </a:solidFill>
              </a:rPr>
              <a:t> je za cca 1,5% manja u odnosu na standardne bitumenske mješavine stoga je kod ugradnje potrebno povećati energiju zbijanja</a:t>
            </a: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Kod svih asfaltnih slojeva potrebno je </a:t>
            </a:r>
            <a:r>
              <a:rPr lang="hr-HR" sz="2000" dirty="0" err="1">
                <a:solidFill>
                  <a:sysClr val="windowText" lastClr="000000"/>
                </a:solidFill>
                <a:latin typeface="+mj-lt"/>
              </a:rPr>
              <a:t>nadvišenje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sloja od cca 25 do 30% odnosno oko 5% više u odnosu na standardne mješavine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Zbog zagrijavanja sustava asfaltne baze i </a:t>
            </a:r>
            <a:r>
              <a:rPr lang="hr-HR" sz="2000" dirty="0" err="1">
                <a:solidFill>
                  <a:sysClr val="windowText" lastClr="000000"/>
                </a:solidFill>
                <a:latin typeface="+mj-lt"/>
              </a:rPr>
              <a:t>finišera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na početku radnog dana prva dva kamiona, neovisno o tipu mješavine, moraju se proizvesti kao vruće bitumenske mješavine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 err="1">
                <a:solidFill>
                  <a:sysClr val="windowText" lastClr="000000"/>
                </a:solidFill>
                <a:latin typeface="+mj-lt"/>
              </a:rPr>
              <a:t>Niskotemperaturni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asfalt proizveden tehnologijom </a:t>
            </a:r>
            <a:r>
              <a:rPr lang="hr-HR" sz="2000" dirty="0" err="1">
                <a:solidFill>
                  <a:sysClr val="windowText" lastClr="000000"/>
                </a:solidFill>
                <a:latin typeface="+mj-lt"/>
              </a:rPr>
              <a:t>upjenjenog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bitumena je nepogodan za ručnu ugradnju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Kod A i B regulacije prometa zbog niže temperature mješavine ukoliko se koristi bitumenska traka za uzdužne i poprečne radne spojeve ne dolazi do njezinog taljenja 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U odnosu na vruće mješavine, vrijeme završetka ugradnje je produženo stoga se ne preporuča puštanje prometa isti dan.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82E4929C-08A5-233D-7EC9-1EC3666FE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8102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798735"/>
          </a:xfrm>
        </p:spPr>
        <p:txBody>
          <a:bodyPr/>
          <a:lstStyle/>
          <a:p>
            <a:pPr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Usporedna ispitivanja </a:t>
            </a: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i vrućih bitumenskih mješavina </a:t>
            </a:r>
          </a:p>
        </p:txBody>
      </p:sp>
      <p:sp>
        <p:nvSpPr>
          <p:cNvPr id="2" name="Rezervirano mjesto sadržaja 1">
            <a:extLst>
              <a:ext uri="{FF2B5EF4-FFF2-40B4-BE49-F238E27FC236}">
                <a16:creationId xmlns:a16="http://schemas.microsoft.com/office/drawing/2014/main" id="{6E146C15-F461-C23C-F7F0-09A1C87C1F3B}"/>
              </a:ext>
            </a:extLst>
          </p:cNvPr>
          <p:cNvSpPr txBox="1">
            <a:spLocks/>
          </p:cNvSpPr>
          <p:nvPr/>
        </p:nvSpPr>
        <p:spPr bwMode="auto">
          <a:xfrm>
            <a:off x="191344" y="548680"/>
            <a:ext cx="11418117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Clr>
                <a:srgbClr val="2DA2BF"/>
              </a:buClr>
              <a:buNone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indent="0">
              <a:buClr>
                <a:srgbClr val="2DA2BF"/>
              </a:buClr>
              <a:buNone/>
              <a:defRPr/>
            </a:pPr>
            <a:r>
              <a:rPr lang="hr-HR" sz="1800" b="1" dirty="0">
                <a:solidFill>
                  <a:sysClr val="windowText" lastClr="000000"/>
                </a:solidFill>
              </a:rPr>
              <a:t>REKONSTRUKCIJA ASFALTNE KOLNIČKE KONSTRUKCIJE AC </a:t>
            </a:r>
            <a:r>
              <a:rPr lang="hr-HR" sz="1800" b="1">
                <a:solidFill>
                  <a:sysClr val="windowText" lastClr="000000"/>
                </a:solidFill>
              </a:rPr>
              <a:t>A2 ZAGREB-MACELJ </a:t>
            </a:r>
            <a:endParaRPr lang="hr-HR" sz="1800" b="1" dirty="0">
              <a:solidFill>
                <a:sysClr val="windowText" lastClr="000000"/>
              </a:solidFill>
            </a:endParaRP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1800" b="1" dirty="0">
              <a:solidFill>
                <a:sysClr val="windowText" lastClr="000000"/>
              </a:solidFill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</a:rPr>
              <a:t>Nosivi sloj tip AC 22 base 50/70 AG6 M1 RA30 i AC 22 base 50/70 AG6 M1 RA30 NT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</a:rPr>
              <a:t>Vezni sloj tip AC 16 bin 45/80-65 AG6 M1 RA30 i AC 16 bin 45/80-65 AG6 M1 RA30 NT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</a:rPr>
              <a:t>Habajući sloj tip SMA11 45/80-65 AG1 M1 i SMA11 45/80-65 AG1 M1 NT</a:t>
            </a:r>
            <a:endParaRPr lang="hr-HR" sz="18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latin typeface="+mj-lt"/>
              </a:rPr>
              <a:t>Proizvedena i ugrađena količina AC 22 base - 1700 t (</a:t>
            </a:r>
            <a:r>
              <a:rPr lang="hr-HR" sz="1800" dirty="0" err="1">
                <a:latin typeface="+mj-lt"/>
              </a:rPr>
              <a:t>niskotemperaturni</a:t>
            </a:r>
            <a:r>
              <a:rPr lang="hr-HR" sz="1800" dirty="0">
                <a:latin typeface="+mj-lt"/>
              </a:rPr>
              <a:t> 850 t)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latin typeface="+mj-lt"/>
              </a:rPr>
              <a:t>Proizvedena i ugrađena količina AC 16 bin - 1000 t (</a:t>
            </a:r>
            <a:r>
              <a:rPr lang="hr-HR" sz="1800" dirty="0" err="1">
                <a:latin typeface="+mj-lt"/>
              </a:rPr>
              <a:t>niskotemperaturni</a:t>
            </a:r>
            <a:r>
              <a:rPr lang="hr-HR" sz="1800" dirty="0">
                <a:latin typeface="+mj-lt"/>
              </a:rPr>
              <a:t> 500 t)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latin typeface="+mj-lt"/>
              </a:rPr>
              <a:t>Proizvedena i ugrađena količina SMA 11 -  700 t (</a:t>
            </a:r>
            <a:r>
              <a:rPr lang="hr-HR" sz="1800" dirty="0" err="1">
                <a:latin typeface="+mj-lt"/>
              </a:rPr>
              <a:t>niskotemperaturni</a:t>
            </a:r>
            <a:r>
              <a:rPr lang="hr-HR" sz="1800" dirty="0">
                <a:latin typeface="+mj-lt"/>
              </a:rPr>
              <a:t> 350 t)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18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</a:t>
            </a:r>
            <a:r>
              <a:rPr lang="hr-HR" sz="1800" noProof="0" dirty="0" err="1">
                <a:solidFill>
                  <a:sysClr val="windowText" lastClr="000000"/>
                </a:solidFill>
                <a:latin typeface="+mj-lt"/>
              </a:rPr>
              <a:t>emperatura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 nosivog sloja kod ugradnje kretala se od 157 do 165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̊C, a kod NT kretala se od 125 do 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135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</a:t>
            </a:r>
            <a:r>
              <a:rPr lang="hr-HR" sz="1800" noProof="0" dirty="0" err="1">
                <a:solidFill>
                  <a:sysClr val="windowText" lastClr="000000"/>
                </a:solidFill>
                <a:latin typeface="+mj-lt"/>
              </a:rPr>
              <a:t>emperatura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 veznog sloja kod ugradnje kretala se od 168 do 174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̊C, a kod NT kretala se od 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136 do 158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dirty="0">
                <a:solidFill>
                  <a:sysClr val="windowText" lastClr="000000"/>
                </a:solidFill>
                <a:latin typeface="+mj-lt"/>
              </a:rPr>
              <a:t>T</a:t>
            </a:r>
            <a:r>
              <a:rPr lang="hr-HR" sz="1800" noProof="0" dirty="0" err="1">
                <a:solidFill>
                  <a:sysClr val="windowText" lastClr="000000"/>
                </a:solidFill>
                <a:latin typeface="+mj-lt"/>
              </a:rPr>
              <a:t>emperatura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 veznog sloja kod ugradnje kretala se od 178 do 186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̊C, a kod NT kretala se od </a:t>
            </a:r>
            <a:r>
              <a:rPr lang="hr-HR" sz="1800" noProof="0" dirty="0">
                <a:solidFill>
                  <a:sysClr val="windowText" lastClr="000000"/>
                </a:solidFill>
                <a:latin typeface="+mj-lt"/>
              </a:rPr>
              <a:t>138 do 150 </a:t>
            </a: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̊C</a:t>
            </a: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1800" noProof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noProof="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Udaljenost do gradilišta 86 km i vrijeme transporta 1:30 h</a:t>
            </a: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4080DE2-727D-C696-7051-86978CE21D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51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8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</a:t>
            </a: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09539079-C39C-4CC1-8425-A6825402D9A4}"/>
              </a:ext>
            </a:extLst>
          </p:cNvPr>
          <p:cNvSpPr txBox="1">
            <a:spLocks/>
          </p:cNvSpPr>
          <p:nvPr/>
        </p:nvSpPr>
        <p:spPr bwMode="auto">
          <a:xfrm>
            <a:off x="263352" y="1311248"/>
            <a:ext cx="11766912" cy="312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b="1" dirty="0">
                <a:latin typeface="+mj-lt"/>
              </a:rPr>
              <a:t>Kvaliteta:</a:t>
            </a:r>
            <a:r>
              <a:rPr lang="hr-HR" sz="2000" dirty="0">
                <a:latin typeface="+mj-lt"/>
              </a:rPr>
              <a:t>  manje otvrdnjavanje bitumena tijekom proizvodnje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b="1" dirty="0">
                <a:solidFill>
                  <a:sysClr val="windowText" lastClr="000000"/>
                </a:solidFill>
                <a:latin typeface="+mj-lt"/>
              </a:rPr>
              <a:t>Prednosti kod ugradnje: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 produženo vrijeme za transport i zbijanje, bolja stabilnost pri ugradnji</a:t>
            </a:r>
            <a:endParaRPr kumimoji="0" lang="hr-HR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b="1" dirty="0">
                <a:solidFill>
                  <a:sysClr val="windowText" lastClr="000000"/>
                </a:solidFill>
              </a:rPr>
              <a:t>Prednost za </a:t>
            </a:r>
            <a:r>
              <a:rPr lang="hr-HR" sz="2000" b="1" dirty="0" err="1">
                <a:solidFill>
                  <a:sysClr val="windowText" lastClr="000000"/>
                </a:solidFill>
              </a:rPr>
              <a:t>asfalterske</a:t>
            </a:r>
            <a:r>
              <a:rPr lang="hr-HR" sz="2000" b="1" dirty="0">
                <a:solidFill>
                  <a:sysClr val="windowText" lastClr="000000"/>
                </a:solidFill>
              </a:rPr>
              <a:t> djelatnike, zaštita zdravlja</a:t>
            </a:r>
            <a:r>
              <a:rPr lang="hr-HR" sz="2000" dirty="0">
                <a:solidFill>
                  <a:sysClr val="windowText" lastClr="000000"/>
                </a:solidFill>
              </a:rPr>
              <a:t>: 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smanjenje dima i mirisa, hladniji radni uvjeti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b="1" dirty="0">
                <a:solidFill>
                  <a:sysClr val="windowText" lastClr="000000"/>
                </a:solidFill>
                <a:latin typeface="+mj-lt"/>
              </a:rPr>
              <a:t>Ekonomski aspekt:</a:t>
            </a:r>
            <a:r>
              <a:rPr lang="hr-HR" sz="2000" dirty="0">
                <a:solidFill>
                  <a:sysClr val="windowText" lastClr="000000"/>
                </a:solidFill>
                <a:latin typeface="+mj-lt"/>
              </a:rPr>
              <a:t> manja potrošnja energije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b="1" dirty="0"/>
              <a:t>Okoliš:</a:t>
            </a:r>
            <a:r>
              <a:rPr lang="hr-HR" sz="2000" dirty="0"/>
              <a:t>  niža emisija CO</a:t>
            </a:r>
            <a:r>
              <a:rPr lang="hr-HR" sz="2000" baseline="-25000" dirty="0"/>
              <a:t>2</a:t>
            </a: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2400" dirty="0">
              <a:solidFill>
                <a:srgbClr val="7030A0"/>
              </a:solidFill>
              <a:highlight>
                <a:srgbClr val="FF0000"/>
              </a:highlight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rgbClr val="7030A0"/>
              </a:solidFill>
              <a:highlight>
                <a:srgbClr val="FF00FF"/>
              </a:highlight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D388C831-F6A7-E2AA-B22F-A13860AC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4271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Proizvodnja </a:t>
            </a:r>
            <a:r>
              <a:rPr lang="hr-HR" altLang="sr-Latn-RS" sz="28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niskotemperaturnih</a:t>
            </a: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 bitumenskih mješavina</a:t>
            </a:r>
          </a:p>
        </p:txBody>
      </p:sp>
      <p:graphicFrame>
        <p:nvGraphicFramePr>
          <p:cNvPr id="3" name="Tablica 2">
            <a:extLst>
              <a:ext uri="{FF2B5EF4-FFF2-40B4-BE49-F238E27FC236}">
                <a16:creationId xmlns:a16="http://schemas.microsoft.com/office/drawing/2014/main" id="{58B25A91-CCCA-0DDA-9D2A-372344B65E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937179"/>
              </p:ext>
            </p:extLst>
          </p:nvPr>
        </p:nvGraphicFramePr>
        <p:xfrm>
          <a:off x="695400" y="1298759"/>
          <a:ext cx="11269663" cy="3832483"/>
        </p:xfrm>
        <a:graphic>
          <a:graphicData uri="http://schemas.openxmlformats.org/drawingml/2006/table">
            <a:tbl>
              <a:tblPr/>
              <a:tblGrid>
                <a:gridCol w="454952">
                  <a:extLst>
                    <a:ext uri="{9D8B030D-6E8A-4147-A177-3AD203B41FA5}">
                      <a16:colId xmlns:a16="http://schemas.microsoft.com/office/drawing/2014/main" val="1103408480"/>
                    </a:ext>
                  </a:extLst>
                </a:gridCol>
                <a:gridCol w="1151084">
                  <a:extLst>
                    <a:ext uri="{9D8B030D-6E8A-4147-A177-3AD203B41FA5}">
                      <a16:colId xmlns:a16="http://schemas.microsoft.com/office/drawing/2014/main" val="3479777133"/>
                    </a:ext>
                  </a:extLst>
                </a:gridCol>
                <a:gridCol w="1107234">
                  <a:extLst>
                    <a:ext uri="{9D8B030D-6E8A-4147-A177-3AD203B41FA5}">
                      <a16:colId xmlns:a16="http://schemas.microsoft.com/office/drawing/2014/main" val="2163054438"/>
                    </a:ext>
                  </a:extLst>
                </a:gridCol>
                <a:gridCol w="493322">
                  <a:extLst>
                    <a:ext uri="{9D8B030D-6E8A-4147-A177-3AD203B41FA5}">
                      <a16:colId xmlns:a16="http://schemas.microsoft.com/office/drawing/2014/main" val="3548348158"/>
                    </a:ext>
                  </a:extLst>
                </a:gridCol>
                <a:gridCol w="454952">
                  <a:extLst>
                    <a:ext uri="{9D8B030D-6E8A-4147-A177-3AD203B41FA5}">
                      <a16:colId xmlns:a16="http://schemas.microsoft.com/office/drawing/2014/main" val="2133412947"/>
                    </a:ext>
                  </a:extLst>
                </a:gridCol>
                <a:gridCol w="454952">
                  <a:extLst>
                    <a:ext uri="{9D8B030D-6E8A-4147-A177-3AD203B41FA5}">
                      <a16:colId xmlns:a16="http://schemas.microsoft.com/office/drawing/2014/main" val="4112497925"/>
                    </a:ext>
                  </a:extLst>
                </a:gridCol>
                <a:gridCol w="745464">
                  <a:extLst>
                    <a:ext uri="{9D8B030D-6E8A-4147-A177-3AD203B41FA5}">
                      <a16:colId xmlns:a16="http://schemas.microsoft.com/office/drawing/2014/main" val="2886837763"/>
                    </a:ext>
                  </a:extLst>
                </a:gridCol>
                <a:gridCol w="904423">
                  <a:extLst>
                    <a:ext uri="{9D8B030D-6E8A-4147-A177-3AD203B41FA5}">
                      <a16:colId xmlns:a16="http://schemas.microsoft.com/office/drawing/2014/main" val="3791716748"/>
                    </a:ext>
                  </a:extLst>
                </a:gridCol>
                <a:gridCol w="454952">
                  <a:extLst>
                    <a:ext uri="{9D8B030D-6E8A-4147-A177-3AD203B41FA5}">
                      <a16:colId xmlns:a16="http://schemas.microsoft.com/office/drawing/2014/main" val="2034198139"/>
                    </a:ext>
                  </a:extLst>
                </a:gridCol>
                <a:gridCol w="493322">
                  <a:extLst>
                    <a:ext uri="{9D8B030D-6E8A-4147-A177-3AD203B41FA5}">
                      <a16:colId xmlns:a16="http://schemas.microsoft.com/office/drawing/2014/main" val="3958103991"/>
                    </a:ext>
                  </a:extLst>
                </a:gridCol>
                <a:gridCol w="454952">
                  <a:extLst>
                    <a:ext uri="{9D8B030D-6E8A-4147-A177-3AD203B41FA5}">
                      <a16:colId xmlns:a16="http://schemas.microsoft.com/office/drawing/2014/main" val="1988739541"/>
                    </a:ext>
                  </a:extLst>
                </a:gridCol>
                <a:gridCol w="454952">
                  <a:extLst>
                    <a:ext uri="{9D8B030D-6E8A-4147-A177-3AD203B41FA5}">
                      <a16:colId xmlns:a16="http://schemas.microsoft.com/office/drawing/2014/main" val="2759324703"/>
                    </a:ext>
                  </a:extLst>
                </a:gridCol>
                <a:gridCol w="800375">
                  <a:extLst>
                    <a:ext uri="{9D8B030D-6E8A-4147-A177-3AD203B41FA5}">
                      <a16:colId xmlns:a16="http://schemas.microsoft.com/office/drawing/2014/main" val="328004758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157214714"/>
                    </a:ext>
                  </a:extLst>
                </a:gridCol>
                <a:gridCol w="342685">
                  <a:extLst>
                    <a:ext uri="{9D8B030D-6E8A-4147-A177-3AD203B41FA5}">
                      <a16:colId xmlns:a16="http://schemas.microsoft.com/office/drawing/2014/main" val="2073497390"/>
                    </a:ext>
                  </a:extLst>
                </a:gridCol>
                <a:gridCol w="521411">
                  <a:extLst>
                    <a:ext uri="{9D8B030D-6E8A-4147-A177-3AD203B41FA5}">
                      <a16:colId xmlns:a16="http://schemas.microsoft.com/office/drawing/2014/main" val="341107604"/>
                    </a:ext>
                  </a:extLst>
                </a:gridCol>
                <a:gridCol w="63267">
                  <a:extLst>
                    <a:ext uri="{9D8B030D-6E8A-4147-A177-3AD203B41FA5}">
                      <a16:colId xmlns:a16="http://schemas.microsoft.com/office/drawing/2014/main" val="3176726171"/>
                    </a:ext>
                  </a:extLst>
                </a:gridCol>
                <a:gridCol w="621220">
                  <a:extLst>
                    <a:ext uri="{9D8B030D-6E8A-4147-A177-3AD203B41FA5}">
                      <a16:colId xmlns:a16="http://schemas.microsoft.com/office/drawing/2014/main" val="1425826901"/>
                    </a:ext>
                  </a:extLst>
                </a:gridCol>
              </a:tblGrid>
              <a:tr h="235576">
                <a:tc gridSpan="16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CALCULATIONS GREENHOUSE POTENTIAL with temperature lowered by 30 degrees</a:t>
                      </a:r>
                    </a:p>
                  </a:txBody>
                  <a:tcPr marL="4481" marR="4481" marT="44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5343215"/>
                  </a:ext>
                </a:extLst>
              </a:tr>
              <a:tr h="181328">
                <a:tc gridSpan="7">
                  <a:txBody>
                    <a:bodyPr/>
                    <a:lstStyle/>
                    <a:p>
                      <a:pPr algn="l" fontAlgn="b"/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</a:t>
                      </a:r>
                      <a:r>
                        <a:rPr lang="hr-H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ammout</a:t>
                      </a:r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asphalt</a:t>
                      </a:r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produced</a:t>
                      </a:r>
                      <a:r>
                        <a:rPr lang="hr-H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18 000 t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4458939"/>
                  </a:ext>
                </a:extLst>
              </a:tr>
              <a:tr h="46543"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3185328"/>
                  </a:ext>
                </a:extLst>
              </a:tr>
              <a:tr h="163287">
                <a:tc gridSpan="3"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 32  45/80-65 AG6 M1 RA 30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44,8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kg CO2/to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805,41    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CO2 e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 fontAlgn="b"/>
                      <a:r>
                        <a:rPr lang="hr-H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AC32 RA30 HMA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805,41    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CO2 e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0503480"/>
                  </a:ext>
                </a:extLst>
              </a:tr>
              <a:tr h="163287"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hr-H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0026706"/>
                  </a:ext>
                </a:extLst>
              </a:tr>
              <a:tr h="163287">
                <a:tc gridSpan="3">
                  <a:txBody>
                    <a:bodyPr/>
                    <a:lstStyle/>
                    <a:p>
                      <a:pPr algn="l" fontAlgn="b"/>
                      <a:r>
                        <a:rPr lang="de-D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 32 45/80-65 AG6 M1 RA 30 NT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42,6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kg CO2/to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765,86    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CO2 e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r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 AC32 RA30 NT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765,86    </a:t>
                      </a:r>
                      <a:endParaRPr lang="hr-H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CO2 e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7646641"/>
                  </a:ext>
                </a:extLst>
              </a:tr>
              <a:tr h="283616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462605"/>
                  </a:ext>
                </a:extLst>
              </a:tr>
              <a:tr h="351239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with</a:t>
                      </a:r>
                      <a:r>
                        <a:rPr lang="hr-HR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 130 </a:t>
                      </a:r>
                      <a:r>
                        <a:rPr lang="hr-HR" sz="1100" b="0" i="0" u="none" strike="noStrike" dirty="0" err="1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degrees</a:t>
                      </a:r>
                      <a:endParaRPr lang="hr-HR" sz="11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41,9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hr-HR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Reduction</a:t>
                      </a:r>
                      <a:r>
                        <a:rPr lang="hr-H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greenhouse</a:t>
                      </a:r>
                      <a:r>
                        <a:rPr lang="hr-H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  <a:r>
                        <a:rPr lang="hr-H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12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</a:t>
                      </a:r>
                      <a:r>
                        <a:rPr lang="hr-H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%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4,9%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084613"/>
                  </a:ext>
                </a:extLst>
              </a:tr>
              <a:tr h="274813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with 150 degrees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r-HR" sz="11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43,3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7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3549586"/>
                  </a:ext>
                </a:extLst>
              </a:tr>
              <a:tr h="276315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Reduction greenhouse potential in to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     39,55    </a:t>
                      </a:r>
                    </a:p>
                  </a:txBody>
                  <a:tcPr marL="4481" marR="4481" marT="448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 CO2 e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434571"/>
                  </a:ext>
                </a:extLst>
              </a:tr>
              <a:tr h="197390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870039"/>
                  </a:ext>
                </a:extLst>
              </a:tr>
              <a:tr h="163287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hr-HR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Trees needed to offset 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1.819,37    </a:t>
                      </a:r>
                    </a:p>
                  </a:txBody>
                  <a:tcPr marL="4481" marR="4481" marT="448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to 46 trees per to/CO2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176529"/>
                  </a:ext>
                </a:extLst>
              </a:tr>
              <a:tr h="144534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5310502"/>
                  </a:ext>
                </a:extLst>
              </a:tr>
              <a:tr h="322323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Space needed to plant those trees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36.387,35    </a:t>
                      </a:r>
                    </a:p>
                  </a:txBody>
                  <a:tcPr marL="4481" marR="4481" marT="448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m2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932244"/>
                  </a:ext>
                </a:extLst>
              </a:tr>
              <a:tr h="140283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(500 trees per ha)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8768151"/>
                  </a:ext>
                </a:extLst>
              </a:tr>
              <a:tr h="243282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hr-HR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642544"/>
                  </a:ext>
                </a:extLst>
              </a:tr>
              <a:tr h="310323"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Price of saved CO2 emissions 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hr-HR" sz="11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        2.768,60    </a:t>
                      </a:r>
                    </a:p>
                  </a:txBody>
                  <a:tcPr marL="4481" marR="4481" marT="4481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average</a:t>
                      </a:r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hr-HR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of</a:t>
                      </a:r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EU-ETS 70 EUR/to</a:t>
                      </a:r>
                    </a:p>
                  </a:txBody>
                  <a:tcPr marL="4481" marR="4481" marT="44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9925319"/>
                  </a:ext>
                </a:extLst>
              </a:tr>
            </a:tbl>
          </a:graphicData>
        </a:graphic>
      </p:graphicFrame>
      <p:pic>
        <p:nvPicPr>
          <p:cNvPr id="4" name="Slika 3">
            <a:extLst>
              <a:ext uri="{FF2B5EF4-FFF2-40B4-BE49-F238E27FC236}">
                <a16:creationId xmlns:a16="http://schemas.microsoft.com/office/drawing/2014/main" id="{A5CE69B7-C305-BBFF-43E3-2F34D681C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84" y="5886579"/>
            <a:ext cx="2265289" cy="73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AFE44988-BA0F-5AB5-F2B5-6A2E091C5180}"/>
              </a:ext>
            </a:extLst>
          </p:cNvPr>
          <p:cNvSpPr txBox="1"/>
          <p:nvPr/>
        </p:nvSpPr>
        <p:spPr>
          <a:xfrm>
            <a:off x="926692" y="5301208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hr-HR" sz="1400" b="1" dirty="0" err="1">
                <a:solidFill>
                  <a:schemeClr val="bg1">
                    <a:lumMod val="50000"/>
                  </a:schemeClr>
                </a:solidFill>
              </a:rPr>
              <a:t>Provided</a:t>
            </a:r>
            <a:r>
              <a:rPr lang="hr-HR" sz="14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r-HR" sz="1400" b="1" dirty="0" err="1">
                <a:solidFill>
                  <a:schemeClr val="bg1">
                    <a:lumMod val="50000"/>
                  </a:schemeClr>
                </a:solidFill>
              </a:rPr>
              <a:t>by</a:t>
            </a:r>
            <a:r>
              <a:rPr lang="hr-HR" sz="14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r-HR" sz="1400" b="1" i="1" dirty="0">
                <a:solidFill>
                  <a:schemeClr val="bg1">
                    <a:lumMod val="50000"/>
                  </a:schemeClr>
                </a:solidFill>
              </a:rPr>
              <a:t>TU</a:t>
            </a:r>
            <a:r>
              <a:rPr lang="hr-HR" sz="14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hr-HR" sz="1400" b="1" dirty="0" err="1">
                <a:solidFill>
                  <a:schemeClr val="bg1">
                    <a:lumMod val="50000"/>
                  </a:schemeClr>
                </a:solidFill>
              </a:rPr>
              <a:t>Wien</a:t>
            </a:r>
            <a:endParaRPr lang="hr-HR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641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46" y="6006334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5896" y="254001"/>
            <a:ext cx="11706768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Trial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section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hr-HR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fundamental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hr-HR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performance</a:t>
            </a:r>
            <a:r>
              <a:rPr lang="hr-HR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hr-HR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tests</a:t>
            </a:r>
            <a:endParaRPr lang="hr-HR" altLang="sr-Latn-R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ica 1">
            <a:extLst>
              <a:ext uri="{FF2B5EF4-FFF2-40B4-BE49-F238E27FC236}">
                <a16:creationId xmlns:a16="http://schemas.microsoft.com/office/drawing/2014/main" id="{68133671-C8B8-866D-59C3-47079C133098}"/>
              </a:ext>
            </a:extLst>
          </p:cNvPr>
          <p:cNvGraphicFramePr>
            <a:graphicFrameLocks noGrp="1"/>
          </p:cNvGraphicFramePr>
          <p:nvPr/>
        </p:nvGraphicFramePr>
        <p:xfrm>
          <a:off x="515379" y="1217925"/>
          <a:ext cx="11161242" cy="4422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69042">
                  <a:extLst>
                    <a:ext uri="{9D8B030D-6E8A-4147-A177-3AD203B41FA5}">
                      <a16:colId xmlns:a16="http://schemas.microsoft.com/office/drawing/2014/main" val="3704611926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2886378068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2339589105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2560446247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4033979051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3927669304"/>
                    </a:ext>
                  </a:extLst>
                </a:gridCol>
                <a:gridCol w="1398700">
                  <a:extLst>
                    <a:ext uri="{9D8B030D-6E8A-4147-A177-3AD203B41FA5}">
                      <a16:colId xmlns:a16="http://schemas.microsoft.com/office/drawing/2014/main" val="3850182505"/>
                    </a:ext>
                  </a:extLst>
                </a:gridCol>
              </a:tblGrid>
              <a:tr h="341352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200" dirty="0">
                          <a:effectLst/>
                        </a:rPr>
                        <a:t>                           </a:t>
                      </a: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200" dirty="0">
                          <a:effectLst/>
                        </a:rPr>
                        <a:t>                        </a:t>
                      </a:r>
                      <a:r>
                        <a:rPr lang="hr-HR" sz="1200" dirty="0" err="1">
                          <a:effectLst/>
                        </a:rPr>
                        <a:t>Description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 dirty="0">
                          <a:effectLst/>
                        </a:rPr>
                        <a:t>TPA/WM/24/0107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 dirty="0">
                          <a:effectLst/>
                        </a:rPr>
                        <a:t>TPA/WM/24/0108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>
                          <a:effectLst/>
                        </a:rPr>
                        <a:t>TPA/WM/24/0109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>
                          <a:effectLst/>
                        </a:rPr>
                        <a:t>TPA/WM/24/0110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>
                          <a:effectLst/>
                        </a:rPr>
                        <a:t>TPA/WM/24/0111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800">
                          <a:effectLst/>
                        </a:rPr>
                        <a:t>TPA/WM/24/0112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3650773203"/>
                  </a:ext>
                </a:extLst>
              </a:tr>
              <a:tr h="401515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</a:rPr>
                        <a:t>AC 22 base 50/70 AG6 M1 RA30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effectLst/>
                        </a:rPr>
                        <a:t>AC 22 base 50/70 AG6 M1 RA30 NT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200" b="1" dirty="0">
                          <a:effectLst/>
                        </a:rPr>
                        <a:t>AC 16 bin 45/80-65 AG6 M1 RA30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200" b="1" dirty="0">
                          <a:effectLst/>
                        </a:rPr>
                        <a:t>AC 16 bin 45/80-65 AG6 M1 RA30 NT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200" b="1" dirty="0">
                          <a:effectLst/>
                        </a:rPr>
                        <a:t>SMA 11 45/80-65 AG1 M1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200" b="1" dirty="0">
                          <a:effectLst/>
                        </a:rPr>
                        <a:t>SMA 11 45/80-65 AG1M1 NT</a:t>
                      </a:r>
                      <a:endParaRPr lang="hr-HR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4113722734"/>
                  </a:ext>
                </a:extLst>
              </a:tr>
              <a:tr h="282327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100" dirty="0" err="1">
                          <a:effectLst/>
                        </a:rPr>
                        <a:t>Bulk</a:t>
                      </a:r>
                      <a:r>
                        <a:rPr lang="de-DE" sz="1100" dirty="0">
                          <a:effectLst/>
                        </a:rPr>
                        <a:t> </a:t>
                      </a:r>
                      <a:r>
                        <a:rPr lang="de-DE" sz="1100" dirty="0" err="1">
                          <a:effectLst/>
                        </a:rPr>
                        <a:t>density</a:t>
                      </a:r>
                      <a:r>
                        <a:rPr lang="de-DE" sz="1100" dirty="0">
                          <a:effectLst/>
                        </a:rPr>
                        <a:t> EN 12697-6 [Mg/m3]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2436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2447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2473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2464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2425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2451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1371242913"/>
                  </a:ext>
                </a:extLst>
              </a:tr>
              <a:tr h="27663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100" dirty="0">
                          <a:effectLst/>
                        </a:rPr>
                        <a:t>Max. </a:t>
                      </a:r>
                      <a:r>
                        <a:rPr lang="de-DE" sz="1100" dirty="0" err="1">
                          <a:effectLst/>
                        </a:rPr>
                        <a:t>density</a:t>
                      </a:r>
                      <a:r>
                        <a:rPr lang="de-DE" sz="1100" dirty="0">
                          <a:effectLst/>
                        </a:rPr>
                        <a:t> EN 12697-5 [Mg/m3]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2582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2577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2602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2568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2560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2537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1066652653"/>
                  </a:ext>
                </a:extLst>
              </a:tr>
              <a:tr h="29157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IT-CY in 10°C EN 12697-26, [MPa]</a:t>
                      </a:r>
                      <a:endParaRPr lang="hr-HR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12642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11605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10250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9341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5166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5188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3757292095"/>
                  </a:ext>
                </a:extLst>
              </a:tr>
              <a:tr h="27592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IT-CY in 15°C EN 12697-26, [MPa]</a:t>
                      </a:r>
                      <a:endParaRPr lang="hr-HR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9155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8730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7094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6451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3335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3655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2057985416"/>
                  </a:ext>
                </a:extLst>
              </a:tr>
              <a:tr h="28161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IT-CY in 20°C EN 12697-26, [MPa]</a:t>
                      </a:r>
                      <a:endParaRPr lang="hr-HR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6418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5926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4675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4135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2137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2199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768591893"/>
                  </a:ext>
                </a:extLst>
              </a:tr>
              <a:tr h="32260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000" dirty="0" err="1">
                          <a:effectLst/>
                        </a:rPr>
                        <a:t>Stiffness</a:t>
                      </a:r>
                      <a:r>
                        <a:rPr lang="de-DE" sz="1000" dirty="0">
                          <a:effectLst/>
                        </a:rPr>
                        <a:t> 4PB-PR in 10°C EN 12697-26, [MPa]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16199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14549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12625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12849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7384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8238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2862957643"/>
                  </a:ext>
                </a:extLst>
              </a:tr>
              <a:tr h="31303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000">
                          <a:effectLst/>
                        </a:rPr>
                        <a:t>Stiffness 4PB-PR in 15°C EN 12697-26, [MPa]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13154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12078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9949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9665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5240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5831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1698499789"/>
                  </a:ext>
                </a:extLst>
              </a:tr>
              <a:tr h="3350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de-DE" sz="1000" dirty="0" err="1">
                          <a:effectLst/>
                        </a:rPr>
                        <a:t>Stiffness</a:t>
                      </a:r>
                      <a:r>
                        <a:rPr lang="de-DE" sz="1000" dirty="0">
                          <a:effectLst/>
                        </a:rPr>
                        <a:t> 4PB-PR in 20°C EN 12697-26, [MPa]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400" b="1">
                          <a:effectLst/>
                        </a:rPr>
                        <a:t>11844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9887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7615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7100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4071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4545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2609153055"/>
                  </a:ext>
                </a:extLst>
              </a:tr>
              <a:tr h="668166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Resistance to fatigue 4PB-PR in 20°C/30Hz EN 12697-24 [</a:t>
                      </a:r>
                      <a:r>
                        <a:rPr lang="en-US" sz="1000" dirty="0" err="1">
                          <a:effectLst/>
                        </a:rPr>
                        <a:t>μm</a:t>
                      </a:r>
                      <a:r>
                        <a:rPr lang="en-US" sz="1000" dirty="0">
                          <a:effectLst/>
                        </a:rPr>
                        <a:t>/m], Initial strain corresponding with fatigue life of 106 cycles for 50% failure </a:t>
                      </a:r>
                      <a:r>
                        <a:rPr lang="en-US" sz="1000" dirty="0" err="1">
                          <a:effectLst/>
                        </a:rPr>
                        <a:t>cryteria</a:t>
                      </a:r>
                      <a:endParaRPr lang="hr-HR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106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121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157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160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189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194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242759909"/>
                  </a:ext>
                </a:extLst>
              </a:tr>
              <a:tr h="441617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Coefficient of linear determination R² for fatigue test</a:t>
                      </a:r>
                      <a:endParaRPr lang="hr-HR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0,99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0,92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0,88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0,96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>
                          <a:effectLst/>
                        </a:rPr>
                        <a:t>0,99</a:t>
                      </a:r>
                      <a:endParaRPr lang="hr-HR" sz="14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hr-HR" sz="1400" b="1" dirty="0">
                          <a:effectLst/>
                        </a:rPr>
                        <a:t>0,99</a:t>
                      </a:r>
                      <a:endParaRPr lang="hr-HR" sz="1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734" marR="36734" marT="0" marB="0" anchor="ctr"/>
                </a:tc>
                <a:extLst>
                  <a:ext uri="{0D108BD9-81ED-4DB2-BD59-A6C34878D82A}">
                    <a16:rowId xmlns:a16="http://schemas.microsoft.com/office/drawing/2014/main" val="3073440327"/>
                  </a:ext>
                </a:extLst>
              </a:tr>
            </a:tbl>
          </a:graphicData>
        </a:graphic>
      </p:graphicFrame>
      <p:pic>
        <p:nvPicPr>
          <p:cNvPr id="3" name="Slika 2">
            <a:extLst>
              <a:ext uri="{FF2B5EF4-FFF2-40B4-BE49-F238E27FC236}">
                <a16:creationId xmlns:a16="http://schemas.microsoft.com/office/drawing/2014/main" id="{6AD12190-BADE-359C-85D1-E9D9376C0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724611"/>
            <a:ext cx="2617450" cy="97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186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3392" y="470862"/>
            <a:ext cx="5082032" cy="482663"/>
          </a:xfrm>
        </p:spPr>
        <p:txBody>
          <a:bodyPr/>
          <a:lstStyle/>
          <a:p>
            <a:pPr algn="ctr">
              <a:defRPr/>
            </a:pP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Vruća bitumenska mješavina </a:t>
            </a:r>
            <a:b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(HMA)</a:t>
            </a:r>
          </a:p>
        </p:txBody>
      </p:sp>
      <p:pic>
        <p:nvPicPr>
          <p:cNvPr id="3" name="Slika 2" descr="Slika na kojoj se prikazuje vanjski, nebo, promet, staza&#10;&#10;Opis je automatski generiran">
            <a:extLst>
              <a:ext uri="{FF2B5EF4-FFF2-40B4-BE49-F238E27FC236}">
                <a16:creationId xmlns:a16="http://schemas.microsoft.com/office/drawing/2014/main" id="{C2908B31-9B27-EACD-20D7-A009B804A6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49630"/>
            <a:ext cx="5904656" cy="4464496"/>
          </a:xfrm>
          <a:prstGeom prst="rect">
            <a:avLst/>
          </a:prstGeom>
        </p:spPr>
      </p:pic>
      <p:pic>
        <p:nvPicPr>
          <p:cNvPr id="6" name="Slika 5" descr="Slika na kojoj se prikazuje vanjski, nebo, tlo, drvo&#10;&#10;Opis je automatski generiran">
            <a:extLst>
              <a:ext uri="{FF2B5EF4-FFF2-40B4-BE49-F238E27FC236}">
                <a16:creationId xmlns:a16="http://schemas.microsoft.com/office/drawing/2014/main" id="{03535BD6-CCAC-745F-5155-7A72141D9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016" y="1149631"/>
            <a:ext cx="5688632" cy="4464496"/>
          </a:xfrm>
          <a:prstGeom prst="rect">
            <a:avLst/>
          </a:prstGeom>
        </p:spPr>
      </p:pic>
      <p:sp>
        <p:nvSpPr>
          <p:cNvPr id="2" name="Rectangle 7">
            <a:extLst>
              <a:ext uri="{FF2B5EF4-FFF2-40B4-BE49-F238E27FC236}">
                <a16:creationId xmlns:a16="http://schemas.microsoft.com/office/drawing/2014/main" id="{C50F3E7B-FAEC-E07C-7A42-9B1690835B6C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486578" y="305453"/>
            <a:ext cx="5328592" cy="64807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sz="4000" b="1" kern="1200">
                <a:solidFill>
                  <a:schemeClr val="accent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hr-HR" altLang="sr-Latn-RS" sz="2000" dirty="0" err="1">
                <a:latin typeface="Arial" panose="020B0604020202020204" pitchFamily="34" charset="0"/>
                <a:cs typeface="Arial" panose="020B0604020202020204" pitchFamily="34" charset="0"/>
              </a:rPr>
              <a:t>Niskotemperaturna</a:t>
            </a:r>
            <a:r>
              <a:rPr lang="hr-HR" altLang="sr-Latn-RS" sz="2000" dirty="0">
                <a:latin typeface="Arial" panose="020B0604020202020204" pitchFamily="34" charset="0"/>
                <a:cs typeface="Arial" panose="020B0604020202020204" pitchFamily="34" charset="0"/>
              </a:rPr>
              <a:t> bitumenska mješavina (WMA)</a:t>
            </a:r>
          </a:p>
        </p:txBody>
      </p:sp>
    </p:spTree>
    <p:extLst>
      <p:ext uri="{BB962C8B-B14F-4D97-AF65-F5344CB8AC3E}">
        <p14:creationId xmlns:p14="http://schemas.microsoft.com/office/powerpoint/2010/main" val="40829393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845306-1F23-4DFF-887F-0C15D434F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9184" y="692696"/>
            <a:ext cx="9880806" cy="503421"/>
          </a:xfrm>
        </p:spPr>
        <p:txBody>
          <a:bodyPr/>
          <a:lstStyle/>
          <a:p>
            <a:pPr>
              <a:defRPr/>
            </a:pPr>
            <a:r>
              <a:rPr lang="hr-HR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Zaključak</a:t>
            </a: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09539079-C39C-4CC1-8425-A6825402D9A4}"/>
              </a:ext>
            </a:extLst>
          </p:cNvPr>
          <p:cNvSpPr txBox="1">
            <a:spLocks/>
          </p:cNvSpPr>
          <p:nvPr/>
        </p:nvSpPr>
        <p:spPr bwMode="auto">
          <a:xfrm>
            <a:off x="263352" y="1311248"/>
            <a:ext cx="11418117" cy="290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>
                <a:latin typeface="+mj-lt"/>
              </a:rPr>
              <a:t>Na temelju dosadašnjih ispitivanja sukladno Tehničkom propisu, svojstva </a:t>
            </a:r>
            <a:r>
              <a:rPr lang="hr-HR" sz="2000" dirty="0" err="1">
                <a:latin typeface="+mj-lt"/>
              </a:rPr>
              <a:t>niskotemperaturnih</a:t>
            </a:r>
            <a:r>
              <a:rPr lang="hr-HR" sz="2000" dirty="0">
                <a:latin typeface="+mj-lt"/>
              </a:rPr>
              <a:t> mješavina su jednaka vrućim bitumenskim mješavinama i nema nikakvih zapreka za svakodnevnu primjenu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kumimoji="0" lang="hr-HR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2000" dirty="0" err="1">
                <a:solidFill>
                  <a:sysClr val="windowText" lastClr="000000"/>
                </a:solidFill>
              </a:rPr>
              <a:t>Niskotemperaturne</a:t>
            </a:r>
            <a:r>
              <a:rPr lang="hr-HR" sz="2000" dirty="0">
                <a:solidFill>
                  <a:sysClr val="windowText" lastClr="000000"/>
                </a:solidFill>
              </a:rPr>
              <a:t> mješavine u kombinaciji s visokim udjelom </a:t>
            </a:r>
            <a:r>
              <a:rPr lang="hr-HR" sz="2000" dirty="0" err="1">
                <a:solidFill>
                  <a:sysClr val="windowText" lastClr="000000"/>
                </a:solidFill>
              </a:rPr>
              <a:t>reciklažnog</a:t>
            </a:r>
            <a:r>
              <a:rPr lang="hr-HR" sz="2000" dirty="0">
                <a:solidFill>
                  <a:sysClr val="windowText" lastClr="000000"/>
                </a:solidFill>
              </a:rPr>
              <a:t> asfaltnog agregata korak je naprijed prema učinkovitijem i održivijem korištenjem resursa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2000" dirty="0">
              <a:solidFill>
                <a:sysClr val="windowText" lastClr="000000"/>
              </a:solidFill>
              <a:latin typeface="+mj-lt"/>
            </a:endParaRPr>
          </a:p>
          <a:p>
            <a:pPr marL="109537" indent="0">
              <a:buClr>
                <a:srgbClr val="2DA2BF"/>
              </a:buClr>
              <a:buNone/>
              <a:defRPr/>
            </a:pPr>
            <a:endParaRPr lang="hr-HR" sz="2400" dirty="0">
              <a:solidFill>
                <a:srgbClr val="7030A0"/>
              </a:solidFill>
              <a:highlight>
                <a:srgbClr val="FF0000"/>
              </a:highlight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rgbClr val="7030A0"/>
              </a:solidFill>
              <a:highlight>
                <a:srgbClr val="FF00FF"/>
              </a:highlight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929AD7D-2BE7-2045-0F8F-E3C5ACB1D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7659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2A9C3310-7044-4A54-A39C-0F29BE5B9B5D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99844" y="2636912"/>
            <a:ext cx="3192312" cy="50405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hr-HR" sz="3200" dirty="0"/>
              <a:t>Hvala na pažnji</a:t>
            </a:r>
            <a:r>
              <a:rPr lang="de-AT" sz="3200" dirty="0"/>
              <a:t>!</a:t>
            </a:r>
            <a:endParaRPr lang="de-DE" sz="3200" dirty="0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806A6724-63DE-D367-72A7-6A08B0308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24653" y="440680"/>
            <a:ext cx="324434" cy="108000"/>
          </a:xfrm>
        </p:spPr>
        <p:txBody>
          <a:bodyPr/>
          <a:lstStyle/>
          <a:p>
            <a:pPr>
              <a:spcAft>
                <a:spcPts val="600"/>
              </a:spcAft>
              <a:defRPr/>
            </a:pPr>
            <a:fld id="{8E17D257-9222-43E5-B8AD-FCD32DD50DFE}" type="slidenum">
              <a:rPr lang="en-US" altLang="sr-Latn-RS"/>
              <a:pPr>
                <a:spcAft>
                  <a:spcPts val="600"/>
                </a:spcAft>
                <a:defRPr/>
              </a:pPr>
              <a:t>27</a:t>
            </a:fld>
            <a:endParaRPr lang="en-US" altLang="sr-Latn-RS"/>
          </a:p>
        </p:txBody>
      </p:sp>
      <p:pic>
        <p:nvPicPr>
          <p:cNvPr id="9" name="Picture 31">
            <a:extLst>
              <a:ext uri="{FF2B5EF4-FFF2-40B4-BE49-F238E27FC236}">
                <a16:creationId xmlns:a16="http://schemas.microsoft.com/office/drawing/2014/main" id="{9916360D-9D76-4734-8D96-181009C79B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6" y="5984137"/>
            <a:ext cx="1224136" cy="652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161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67408" y="548680"/>
            <a:ext cx="11424592" cy="4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altLang="sr-Latn-RS" sz="3716" b="1" baseline="30000">
                <a:solidFill>
                  <a:srgbClr val="FF0000"/>
                </a:solidFill>
                <a:latin typeface="Arial" charset="0"/>
                <a:cs typeface="Arial" charset="0"/>
              </a:rPr>
              <a:t>HRVATSKA ASFALTNA INDUSTRIJA</a:t>
            </a:r>
            <a:endParaRPr kumimoji="0" lang="it-IT" altLang="sr-Latn-RS" sz="3716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Picture 31">
            <a:extLst>
              <a:ext uri="{FF2B5EF4-FFF2-40B4-BE49-F238E27FC236}">
                <a16:creationId xmlns:a16="http://schemas.microsoft.com/office/drawing/2014/main" id="{56AD29C9-D1C8-4DE5-87A3-0DECE4F6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165304"/>
            <a:ext cx="823267" cy="43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C0F2DF2-C1BC-B094-1309-2AC01C4B5B88}"/>
              </a:ext>
            </a:extLst>
          </p:cNvPr>
          <p:cNvSpPr txBox="1">
            <a:spLocks/>
          </p:cNvSpPr>
          <p:nvPr/>
        </p:nvSpPr>
        <p:spPr>
          <a:xfrm>
            <a:off x="623392" y="1187059"/>
            <a:ext cx="11358537" cy="482453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 tvrtki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proizvodi asfalt na ukupno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57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asfaltnih postrojenja</a:t>
            </a:r>
            <a:endParaRPr kumimoji="0" lang="hr-H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asfaltnih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postrojenja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ima kapacitet niži od 60 t/h, a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17 veći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od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160 t/h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28 asfaltnih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postrojenja je opremljeno za dodavanje </a:t>
            </a:r>
            <a:r>
              <a:rPr kumimoji="0" lang="hr-HR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reciklažnog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asfaltnog agregata</a:t>
            </a: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 asfaltnih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postrojenja je opremljeno za proizvodnju </a:t>
            </a:r>
            <a:r>
              <a:rPr kumimoji="0" lang="hr-HR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niskotemperaturnog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asfalta tehnologijom </a:t>
            </a:r>
            <a:r>
              <a:rPr kumimoji="0" lang="hr-HR" sz="24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upjenjenog</a:t>
            </a:r>
            <a:r>
              <a:rPr kumimoji="0" lang="hr-HR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bitumena</a:t>
            </a:r>
            <a:endParaRPr kumimoji="0" lang="hr-H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 2023 – ukupno proizvedeno 723.000 t  sa dodatkom RA</a:t>
            </a:r>
            <a:r>
              <a:rPr kumimoji="0" lang="hr-HR" sz="22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22% ukupne proizvodnje</a:t>
            </a:r>
            <a:endParaRPr kumimoji="0" lang="hr-H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 2023  - ukupno proizvedeno 220.000 t </a:t>
            </a:r>
            <a:r>
              <a:rPr kumimoji="0" lang="hr-HR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niskotemperaturnog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asfalta (samo STRABAG </a:t>
            </a:r>
            <a:r>
              <a:rPr lang="hr-HR" sz="2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COLAS) – cca 7% ukupne proizvodnje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hr-HR" sz="2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sz="2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 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 – ukupno proizvedeno 620.000 t  sa dodatkom RA – 22% ukupne proizvodnje</a:t>
            </a:r>
            <a:endParaRPr kumimoji="0" lang="hr-HR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 2024  - ukupno proizvedeno 203.000 t </a:t>
            </a:r>
            <a:r>
              <a:rPr kumimoji="0" lang="hr-HR" sz="2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niskotemperaturnog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hr-HR" sz="22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asfalta (samo STRABAG i COLAS) </a:t>
            </a:r>
            <a:r>
              <a:rPr kumimoji="0" lang="hr-HR" sz="2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cca 7% ukupne proizvodnje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Slika 1">
            <a:extLst>
              <a:ext uri="{FF2B5EF4-FFF2-40B4-BE49-F238E27FC236}">
                <a16:creationId xmlns:a16="http://schemas.microsoft.com/office/drawing/2014/main" id="{BE51AC04-1E53-C366-6D3F-93B0C80C7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2307" y="5725257"/>
            <a:ext cx="2354658" cy="8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84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83704" y="625535"/>
            <a:ext cx="11424592" cy="4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altLang="sr-Latn-RS" sz="3716" b="1" baseline="30000">
                <a:solidFill>
                  <a:srgbClr val="FF0000"/>
                </a:solidFill>
                <a:latin typeface="Arial" charset="0"/>
                <a:cs typeface="Arial" charset="0"/>
              </a:rPr>
              <a:t>HRVATSKA ASFALTNA INDUSTRIJA</a:t>
            </a:r>
            <a:endParaRPr kumimoji="0" lang="it-IT" altLang="sr-Latn-RS" sz="3716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5" name="Picture 31">
            <a:extLst>
              <a:ext uri="{FF2B5EF4-FFF2-40B4-BE49-F238E27FC236}">
                <a16:creationId xmlns:a16="http://schemas.microsoft.com/office/drawing/2014/main" id="{56AD29C9-D1C8-4DE5-87A3-0DECE4F6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165304"/>
            <a:ext cx="823267" cy="438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C0F2DF2-C1BC-B094-1309-2AC01C4B5B88}"/>
              </a:ext>
            </a:extLst>
          </p:cNvPr>
          <p:cNvSpPr txBox="1">
            <a:spLocks/>
          </p:cNvSpPr>
          <p:nvPr/>
        </p:nvSpPr>
        <p:spPr>
          <a:xfrm>
            <a:off x="383704" y="1445760"/>
            <a:ext cx="11616033" cy="4824536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hr-H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2003 </a:t>
            </a:r>
            <a:r>
              <a:rPr kumimoji="0" lang="hr-H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prva pokusna dionica – Gospodarska cesta</a:t>
            </a:r>
            <a:r>
              <a:rPr kumimoji="0" lang="hr-HR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Zagrebu – </a:t>
            </a:r>
            <a:r>
              <a:rPr kumimoji="0" lang="hr-HR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upjenjivanje</a:t>
            </a:r>
            <a:r>
              <a:rPr kumimoji="0" lang="hr-HR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bitumena 		     dodatkom </a:t>
            </a:r>
            <a:r>
              <a:rPr kumimoji="0" lang="hr-HR" sz="24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zeolita</a:t>
            </a:r>
            <a:r>
              <a:rPr kumimoji="0" lang="hr-HR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(ASPHAMIN) </a:t>
            </a:r>
            <a:r>
              <a:rPr kumimoji="0" lang="hr-HR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(Zagrebačke ceste/IGH)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hr-HR" sz="2400" b="1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2006 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pokusna dionica na AC Zagreb – Macelj – WMA sa dodatkom voska (SASOBIT) -   	     CESTA VARAŽDIN/STRABAG</a:t>
            </a:r>
          </a:p>
          <a:p>
            <a:pPr lvl="0">
              <a:defRPr/>
            </a:pPr>
            <a:r>
              <a:rPr lang="hr-HR" sz="2400" b="1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2009 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početak proizvodnje WMA s dodatkom voska (SASOBIT) - COLAS Hrvatska</a:t>
            </a:r>
          </a:p>
          <a:p>
            <a:pPr lvl="0">
              <a:defRPr/>
            </a:pPr>
            <a:r>
              <a:rPr lang="hr-HR" sz="2400" b="1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2014 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početak proizvodnje WMA sa upotrebom </a:t>
            </a:r>
            <a:r>
              <a:rPr lang="hr-HR" sz="2400" dirty="0" err="1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upjenjenog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bitumena - COLAS Hrvatska</a:t>
            </a:r>
          </a:p>
          <a:p>
            <a:pPr lvl="0">
              <a:defRPr/>
            </a:pPr>
            <a:r>
              <a:rPr lang="hr-HR" sz="2400" b="1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2014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početak proizvodnje WMA s dodatkom  RA s </a:t>
            </a:r>
            <a:r>
              <a:rPr lang="hr-HR" sz="2400" dirty="0" err="1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upjenjenim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bitumenom - COLAS 		   </a:t>
            </a:r>
          </a:p>
          <a:p>
            <a:pPr lvl="0">
              <a:defRPr/>
            </a:pPr>
            <a:r>
              <a:rPr lang="hr-HR" sz="2400" b="1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kontinuirana proizvodnja WMA s dodatkom RA s </a:t>
            </a:r>
            <a:r>
              <a:rPr lang="hr-HR" sz="2400" dirty="0" err="1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upjenjenim</a:t>
            </a:r>
            <a:r>
              <a:rPr lang="hr-HR" sz="2400" dirty="0">
                <a:solidFill>
                  <a:prstClr val="black"/>
                </a:solidFill>
                <a:latin typeface="Arial Nova Cond" panose="020B0506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bitumenom - STRABAG</a:t>
            </a:r>
          </a:p>
          <a:p>
            <a:pPr marL="0" lvl="0" indent="0">
              <a:buNone/>
              <a:defRPr/>
            </a:pPr>
            <a:endParaRPr lang="hr-HR" sz="2000" dirty="0">
              <a:solidFill>
                <a:prstClr val="black"/>
              </a:solidFill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hr-HR" sz="2000" b="0" i="0" u="none" strike="noStrike" kern="120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ova Cond" panose="020B0506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Slika 1">
            <a:extLst>
              <a:ext uri="{FF2B5EF4-FFF2-40B4-BE49-F238E27FC236}">
                <a16:creationId xmlns:a16="http://schemas.microsoft.com/office/drawing/2014/main" id="{BE51AC04-1E53-C366-6D3F-93B0C80C7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2307" y="5725257"/>
            <a:ext cx="2354658" cy="88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46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99687" y="330291"/>
            <a:ext cx="8759201" cy="67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TEHNIČKI PROPIS ZA ASFALTNE</a:t>
            </a:r>
            <a:r>
              <a:rPr kumimoji="0" lang="en-US" altLang="sr-Latn-RS" sz="3716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en-US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KOLNIKE, NN 48/2021</a:t>
            </a:r>
            <a:endParaRPr kumimoji="0" lang="it-IT" altLang="sr-Latn-RS" sz="3716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9" t="14799" r="39166" b="5633"/>
          <a:stretch/>
        </p:blipFill>
        <p:spPr bwMode="auto">
          <a:xfrm>
            <a:off x="3937294" y="1092576"/>
            <a:ext cx="4317405" cy="471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701795" y="5898952"/>
            <a:ext cx="6788404" cy="352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89" b="0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https://narodne-novine.nn.hr/clanci/sluzbeni/2021_05_48_977.html</a:t>
            </a:r>
          </a:p>
        </p:txBody>
      </p:sp>
      <p:pic>
        <p:nvPicPr>
          <p:cNvPr id="5" name="Picture 31">
            <a:extLst>
              <a:ext uri="{FF2B5EF4-FFF2-40B4-BE49-F238E27FC236}">
                <a16:creationId xmlns:a16="http://schemas.microsoft.com/office/drawing/2014/main" id="{56AD29C9-D1C8-4DE5-87A3-0DECE4F6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Slika 1">
            <a:extLst>
              <a:ext uri="{FF2B5EF4-FFF2-40B4-BE49-F238E27FC236}">
                <a16:creationId xmlns:a16="http://schemas.microsoft.com/office/drawing/2014/main" id="{4C040D2A-31DC-DAD7-2E86-A4D2C0C3F2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446" y="5710997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23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7">
            <a:extLst>
              <a:ext uri="{FF2B5EF4-FFF2-40B4-BE49-F238E27FC236}">
                <a16:creationId xmlns:a16="http://schemas.microsoft.com/office/drawing/2014/main" id="{B4ED3C30-5D6A-41FB-A61B-F57F97586C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9650" y="62372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sp>
        <p:nvSpPr>
          <p:cNvPr id="23556" name="Text Box 11">
            <a:extLst>
              <a:ext uri="{FF2B5EF4-FFF2-40B4-BE49-F238E27FC236}">
                <a16:creationId xmlns:a16="http://schemas.microsoft.com/office/drawing/2014/main" id="{82DBD468-9750-4C14-A79A-49A3285CE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3062288"/>
            <a:ext cx="8135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sr-Latn-RS" sz="1800">
              <a:latin typeface="Verdana" panose="020B0604030504040204" pitchFamily="34" charset="0"/>
            </a:endParaRPr>
          </a:p>
        </p:txBody>
      </p:sp>
      <p:pic>
        <p:nvPicPr>
          <p:cNvPr id="23557" name="Picture 31">
            <a:extLst>
              <a:ext uri="{FF2B5EF4-FFF2-40B4-BE49-F238E27FC236}">
                <a16:creationId xmlns:a16="http://schemas.microsoft.com/office/drawing/2014/main" id="{F53C0DD2-D459-4113-BA00-76F3F4151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zervirano mjesto sadržaja 1">
            <a:extLst>
              <a:ext uri="{FF2B5EF4-FFF2-40B4-BE49-F238E27FC236}">
                <a16:creationId xmlns:a16="http://schemas.microsoft.com/office/drawing/2014/main" id="{16BD3224-F71F-40BB-AA00-7772FA021839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365125" y="980729"/>
            <a:ext cx="11418888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lang="hr-HR" sz="1400" dirty="0">
              <a:solidFill>
                <a:sysClr val="windowText" lastClr="000000"/>
              </a:solidFill>
              <a:latin typeface="Lucida Sans Unicode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0" name="Rezervirano mjesto sadržaja 1">
            <a:extLst>
              <a:ext uri="{FF2B5EF4-FFF2-40B4-BE49-F238E27FC236}">
                <a16:creationId xmlns:a16="http://schemas.microsoft.com/office/drawing/2014/main" id="{665E866F-A6BD-4FCD-B9E0-F6503DE3B0DD}"/>
              </a:ext>
            </a:extLst>
          </p:cNvPr>
          <p:cNvSpPr txBox="1">
            <a:spLocks/>
          </p:cNvSpPr>
          <p:nvPr/>
        </p:nvSpPr>
        <p:spPr bwMode="auto">
          <a:xfrm>
            <a:off x="263352" y="1432907"/>
            <a:ext cx="11418117" cy="3258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" panose="05000000000000000000" pitchFamily="2" charset="2"/>
              <a:buChar char="Ø"/>
              <a:tabLst/>
              <a:defRPr/>
            </a:pPr>
            <a:r>
              <a:rPr lang="hr-HR" sz="1800" i="1" dirty="0">
                <a:solidFill>
                  <a:sysClr val="windowText" lastClr="000000"/>
                </a:solidFill>
                <a:latin typeface="+mj-lt"/>
              </a:rPr>
              <a:t>Proizvode</a:t>
            </a:r>
            <a:r>
              <a:rPr kumimoji="0" lang="hr-HR" sz="1800" i="1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 se i ugrađuju na temperaturi 30-40 </a:t>
            </a:r>
            <a:r>
              <a:rPr kumimoji="0" lang="hr-HR" sz="1800" i="1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̊</a:t>
            </a:r>
            <a:r>
              <a:rPr kumimoji="0" lang="hr-HR" sz="1800" i="1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rPr>
              <a:t>C nižoj od vrućih bitumenskih mješavina (HMA)</a:t>
            </a: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i="1" dirty="0">
                <a:solidFill>
                  <a:sysClr val="windowText" lastClr="000000"/>
                </a:solidFill>
                <a:latin typeface="+mj-lt"/>
              </a:rPr>
              <a:t>Zahtjevi za fizičko-mehanička svojstva </a:t>
            </a:r>
            <a:r>
              <a:rPr lang="hr-HR" sz="1800" i="1" dirty="0" err="1">
                <a:solidFill>
                  <a:sysClr val="windowText" lastClr="000000"/>
                </a:solidFill>
                <a:latin typeface="+mj-lt"/>
              </a:rPr>
              <a:t>niskotemperaturnih</a:t>
            </a:r>
            <a:r>
              <a:rPr lang="hr-HR" sz="1800" i="1" dirty="0">
                <a:solidFill>
                  <a:sysClr val="windowText" lastClr="000000"/>
                </a:solidFill>
                <a:latin typeface="+mj-lt"/>
              </a:rPr>
              <a:t> bitumenskih mješavina (WMA) jednaka su zahtjevima za vruće bitumenske mješavine (HMA)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i="1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i="1" dirty="0">
                <a:solidFill>
                  <a:sysClr val="windowText" lastClr="000000"/>
                </a:solidFill>
              </a:rPr>
              <a:t>Ograničava se maksimalna temperatura sukladno specifikaciji Norme ali nema zahtjeva za minimalnu temperaturu</a:t>
            </a:r>
            <a:endParaRPr lang="hr-HR" sz="1800" i="1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8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r>
              <a:rPr lang="hr-HR" sz="1800" i="1" dirty="0">
                <a:solidFill>
                  <a:sysClr val="windowText" lastClr="000000"/>
                </a:solidFill>
                <a:latin typeface="+mj-lt"/>
              </a:rPr>
              <a:t>Minimalne temperature pri isporuci su deklarirane od strane proizvođača u Izjavi o svojstvima</a:t>
            </a: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dirty="0">
              <a:solidFill>
                <a:sysClr val="windowText" lastClr="000000"/>
              </a:solidFill>
              <a:latin typeface="+mj-lt"/>
            </a:endParaRP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Ø"/>
              <a:defRPr/>
            </a:pPr>
            <a:endParaRPr lang="hr-HR" sz="1400" b="1" dirty="0">
              <a:solidFill>
                <a:sysClr val="windowText" lastClr="000000"/>
              </a:solidFill>
              <a:latin typeface="Lucida Sans Unicode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  <a:p>
            <a:pPr marL="109537" marR="0" lvl="0" indent="0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anose="05040102010807070707" pitchFamily="18" charset="2"/>
              <a:buNone/>
              <a:tabLst/>
              <a:defRPr/>
            </a:pPr>
            <a:endParaRPr kumimoji="0" lang="hr-HR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3D7D2BD-2A79-E6FA-E494-26BEA33DC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2398B994-D0FE-EC09-38EA-D3116549C945}"/>
              </a:ext>
            </a:extLst>
          </p:cNvPr>
          <p:cNvSpPr txBox="1"/>
          <p:nvPr/>
        </p:nvSpPr>
        <p:spPr>
          <a:xfrm>
            <a:off x="573088" y="777058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</a:pPr>
            <a:r>
              <a:rPr lang="hr-HR" sz="2400" b="1" dirty="0" err="1">
                <a:solidFill>
                  <a:srgbClr val="FF0000"/>
                </a:solidFill>
              </a:rPr>
              <a:t>Niskotemperaturni</a:t>
            </a:r>
            <a:r>
              <a:rPr lang="hr-HR" sz="2400" b="1" dirty="0">
                <a:solidFill>
                  <a:srgbClr val="FF0000"/>
                </a:solidFill>
              </a:rPr>
              <a:t> asfalti (NT) – </a:t>
            </a:r>
            <a:r>
              <a:rPr lang="hr-HR" sz="2400" b="1" dirty="0" err="1">
                <a:solidFill>
                  <a:srgbClr val="FF0000"/>
                </a:solidFill>
              </a:rPr>
              <a:t>Warm</a:t>
            </a:r>
            <a:r>
              <a:rPr lang="hr-HR" sz="2400" b="1" dirty="0">
                <a:solidFill>
                  <a:srgbClr val="FF0000"/>
                </a:solidFill>
              </a:rPr>
              <a:t> mix </a:t>
            </a:r>
            <a:r>
              <a:rPr lang="hr-HR" sz="2400" b="1" dirty="0" err="1">
                <a:solidFill>
                  <a:srgbClr val="FF0000"/>
                </a:solidFill>
              </a:rPr>
              <a:t>asphalt</a:t>
            </a:r>
            <a:r>
              <a:rPr lang="hr-HR" sz="2400" b="1" dirty="0">
                <a:solidFill>
                  <a:srgbClr val="FF0000"/>
                </a:solidFill>
              </a:rPr>
              <a:t> (WMA)</a:t>
            </a:r>
          </a:p>
        </p:txBody>
      </p:sp>
    </p:spTree>
    <p:extLst>
      <p:ext uri="{BB962C8B-B14F-4D97-AF65-F5344CB8AC3E}">
        <p14:creationId xmlns:p14="http://schemas.microsoft.com/office/powerpoint/2010/main" val="4162217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42996" y="4571216"/>
            <a:ext cx="10906008" cy="111541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b">
            <a:norm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sr-Latn-RS" sz="6000" b="1" i="0" u="none" strike="noStrike" kern="1200" cap="none" spc="0" normalizeH="0" baseline="3000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DOSADAŠNJA REGULATIVA…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 t="5695" r="4513" b="8446"/>
          <a:stretch/>
        </p:blipFill>
        <p:spPr bwMode="auto">
          <a:xfrm>
            <a:off x="9036576" y="576605"/>
            <a:ext cx="2685705" cy="3695748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5425" y="597469"/>
            <a:ext cx="2685705" cy="3654020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02" y="611562"/>
            <a:ext cx="2637795" cy="3625834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6622" y="622157"/>
            <a:ext cx="2685706" cy="3629332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1">
            <a:extLst>
              <a:ext uri="{FF2B5EF4-FFF2-40B4-BE49-F238E27FC236}">
                <a16:creationId xmlns:a16="http://schemas.microsoft.com/office/drawing/2014/main" id="{7622BFF3-DDE7-4CEC-AAE4-110A7162D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9BDB8AA4-D113-7855-BB0F-DFBEBB21F6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22450" y="539779"/>
            <a:ext cx="4037359" cy="5666722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563CA5BB-3820-44AA-FD7C-7D6C6C2B7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7441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16399" y="476672"/>
            <a:ext cx="8759201" cy="4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OPĆI </a:t>
            </a:r>
            <a:r>
              <a:rPr kumimoji="0" lang="en-US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TEHNIČKI </a:t>
            </a:r>
            <a:r>
              <a:rPr kumimoji="0" lang="hr-HR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UVJETI ZA RADOVE NA CESTAMA 2024</a:t>
            </a:r>
            <a:endParaRPr kumimoji="0" lang="it-IT" altLang="sr-Latn-RS" sz="3716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87488" y="5589240"/>
            <a:ext cx="9417780" cy="612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89" b="0" i="0" u="sng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https://hrvatske-ceste.hr/hr/stranice/tehnicka-dokumentacija/dokumenti/81-opci-tehnicki-uvjeti-za-radove-na-cestama-2024</a:t>
            </a:r>
          </a:p>
        </p:txBody>
      </p:sp>
      <p:pic>
        <p:nvPicPr>
          <p:cNvPr id="5" name="Picture 31">
            <a:extLst>
              <a:ext uri="{FF2B5EF4-FFF2-40B4-BE49-F238E27FC236}">
                <a16:creationId xmlns:a16="http://schemas.microsoft.com/office/drawing/2014/main" id="{56AD29C9-D1C8-4DE5-87A3-0DECE4F61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7CE8A572-DDA7-A834-6725-CAA266603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816624"/>
            <a:ext cx="3400445" cy="477276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05FC18D-8683-6E23-D199-35AC230DC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8476" y="5905497"/>
            <a:ext cx="2548384" cy="952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0297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1">
            <a:extLst>
              <a:ext uri="{FF2B5EF4-FFF2-40B4-BE49-F238E27FC236}">
                <a16:creationId xmlns:a16="http://schemas.microsoft.com/office/drawing/2014/main" id="{CE93B7FA-4536-482F-93A8-362DDD791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96" y="6006335"/>
            <a:ext cx="1121592" cy="59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7">
            <a:extLst>
              <a:ext uri="{FF2B5EF4-FFF2-40B4-BE49-F238E27FC236}">
                <a16:creationId xmlns:a16="http://schemas.microsoft.com/office/drawing/2014/main" id="{398C6CC1-0FE1-D544-BED3-5AF0635CD1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896" y="352286"/>
            <a:ext cx="8759201" cy="48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2412" tIns="51206" rIns="102412" bIns="51206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altLang="sr-Latn-RS" sz="3716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KNJIGA VII: KOLNIČKA KONSTRUKCIJA</a:t>
            </a:r>
            <a:endParaRPr kumimoji="0" lang="it-IT" altLang="sr-Latn-RS" sz="2703" b="1" i="0" u="none" strike="noStrike" kern="120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2C6DB85C-CEC7-57BA-FCF5-E38D8EE8B62B}"/>
              </a:ext>
            </a:extLst>
          </p:cNvPr>
          <p:cNvSpPr txBox="1"/>
          <p:nvPr/>
        </p:nvSpPr>
        <p:spPr>
          <a:xfrm>
            <a:off x="365896" y="655833"/>
            <a:ext cx="11778776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7-04.1.5 HABAJUĆI SLOJ OD BITUMENSKE MJEŠAVINE TIPA SPLITMASTIKS ASFALT (SMA)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Opis rada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Rad za izradi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habajućeg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sloja od </a:t>
            </a: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vruće ili </a:t>
            </a:r>
            <a:r>
              <a:rPr kumimoji="0" lang="hr-HR" sz="1800" b="1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niskotemperaturne</a:t>
            </a: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(NT)  bitumenske mješavine 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tipa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splitmastiks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asfalt (SMA)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primjenske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oznake tipa M1 ili M2 nazivne maksimalne veličine zrna agregata 8, 11 ili </a:t>
            </a:r>
            <a:r>
              <a:rPr kumimoji="0" lang="hr-HR" sz="1800" b="0" i="1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 mm,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primjenske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oznake agregata AG1 ili AG2, cestograđevnog ili polimerom modificiranog bitumena kao veziva obuhvaća nabavu i dovoz mješavine, pripremu podloge, špricanje podloge bitumenskom emulzijom, razastiranje i zbijanje mješavine te izradu spojeva,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uklopa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rubova.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Reference na materijale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14-04.1. Bitumenske mješavine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14-04.4. Agregat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14-04.6. Bitumen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14-04.7. Kationske bitumenske emulzije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14-04.8. Vruće brtvene mase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14-04.9. Premazi za vruće brtvene mase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Knjiga XIV – Građevinski materijali i proizvodi: poglavlje 14-05.2. Agregati za asfaltne slojeve kolničke konstrukcije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Zahtjev izvođenja rada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Prijevoz, vremenski uvjeti ugradnje, priprema podloge te ugradnja bitumenske mješavine tipa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splitmastiks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asfalta u </a:t>
            </a:r>
            <a:r>
              <a:rPr kumimoji="0" lang="hr-HR" sz="1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habajuće</a:t>
            </a:r>
            <a:r>
              <a:rPr kumimoji="0" lang="hr-HR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slojeve opisani su u poglavlju</a:t>
            </a:r>
            <a:r>
              <a:rPr kumimoji="0" lang="hr-HR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7-04.1. Slojevi od bitumenskih mješavina.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538E6AD6-72D8-7ED5-00E6-5E04B8C0C3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1198" y="5686631"/>
            <a:ext cx="2719066" cy="1016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25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NG_DEF" val="1031"/>
  <p:tag name="LANG_NAME" val="German"/>
  <p:tag name="MASTCOUNT" val="1"/>
  <p:tag name="DES1LAYOUTCOUNT" val="21"/>
  <p:tag name="LINGO_COUNT" val="2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" val="OLD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BAG ZÜBLIN Folienmaster">
  <a:themeElements>
    <a:clrScheme name="Benutzerdefiniert 1">
      <a:dk1>
        <a:srgbClr val="000000"/>
      </a:dk1>
      <a:lt1>
        <a:srgbClr val="FFFFFF"/>
      </a:lt1>
      <a:dk2>
        <a:srgbClr val="005AA0"/>
      </a:dk2>
      <a:lt2>
        <a:srgbClr val="7EABCE"/>
      </a:lt2>
      <a:accent1>
        <a:srgbClr val="35383A"/>
      </a:accent1>
      <a:accent2>
        <a:srgbClr val="4E5355"/>
      </a:accent2>
      <a:accent3>
        <a:srgbClr val="6B6F73"/>
      </a:accent3>
      <a:accent4>
        <a:srgbClr val="A3ACB2"/>
      </a:accent4>
      <a:accent5>
        <a:srgbClr val="B5BFC5"/>
      </a:accent5>
      <a:accent6>
        <a:srgbClr val="D72622"/>
      </a:accent6>
      <a:hlink>
        <a:srgbClr val="005AA0"/>
      </a:hlink>
      <a:folHlink>
        <a:srgbClr val="005AA0"/>
      </a:folHlink>
    </a:clrScheme>
    <a:fontScheme name="Jung von Matt Donau Gmb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lIns="108000" tIns="72000" rIns="108000" bIns="72000" rtlCol="0" anchor="ctr"/>
      <a:lstStyle>
        <a:defPPr algn="ctr">
          <a:spcBef>
            <a:spcPts val="300"/>
          </a:spcBef>
          <a:defRPr sz="2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00000"/>
          </a:lnSpc>
          <a:spcBef>
            <a:spcPts val="300"/>
          </a:spcBef>
          <a:defRPr sz="2400" dirty="0" err="1" smtClean="0"/>
        </a:defPPr>
      </a:lstStyle>
    </a:txDef>
  </a:objectDefaults>
  <a:extraClrSchemeLst/>
  <a:custClrLst>
    <a:custClr name="Hellbau">
      <a:srgbClr val="BED5E6"/>
    </a:custClr>
    <a:custClr name="Mittelblau">
      <a:srgbClr val="7EABCE"/>
    </a:custClr>
    <a:custClr name="Dunkelblau">
      <a:srgbClr val="005AA0"/>
    </a:custClr>
    <a:custClr name="Hellgruen">
      <a:srgbClr val="C1E1D7"/>
    </a:custClr>
    <a:custClr name="Mittelgruen">
      <a:srgbClr val="7DC6B4"/>
    </a:custClr>
    <a:custClr name="Dunkelgruen">
      <a:srgbClr val="007676"/>
    </a:custClr>
  </a:custClrLst>
  <a:extLst>
    <a:ext uri="{05A4C25C-085E-4340-85A3-A5531E510DB2}">
      <thm15:themeFamily xmlns:thm15="http://schemas.microsoft.com/office/thememl/2012/main" name="STRABAG ZÜBLIN WOP_Master_EN_2022-11-22.potx" id="{B3CD3F10-5EA8-4D64-AB37-F6066CF936FA}" vid="{2F119FD8-F087-4AA7-AC35-65BC9E2B558B}"/>
    </a:ext>
  </a:extLst>
</a:theme>
</file>

<file path=ppt/theme/theme2.xml><?xml version="1.0" encoding="utf-8"?>
<a:theme xmlns:a="http://schemas.openxmlformats.org/drawingml/2006/main" name="Nebeski">
  <a:themeElements>
    <a:clrScheme name="Nebeski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Nebeski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Nebeski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ă Office">
  <a:themeElements>
    <a:clrScheme name="Galben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dd66dd6-0730-47ae-b2f3-ba1f625c6192}" enabled="0" method="" siteId="{0dd66dd6-0730-47ae-b2f3-ba1f625c619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STRABAG ZÜBLIN WOP_Master_EN_2022-11-22</Template>
  <TotalTime>2</TotalTime>
  <Words>2183</Words>
  <Application>Microsoft Office PowerPoint</Application>
  <PresentationFormat>Široki zaslon</PresentationFormat>
  <Paragraphs>415</Paragraphs>
  <Slides>27</Slides>
  <Notes>20</Notes>
  <HiddenSlides>0</HiddenSlides>
  <MMClips>1</MMClips>
  <ScaleCrop>false</ScaleCrop>
  <HeadingPairs>
    <vt:vector size="6" baseType="variant">
      <vt:variant>
        <vt:lpstr>Korišteni fontovi</vt:lpstr>
      </vt:variant>
      <vt:variant>
        <vt:i4>11</vt:i4>
      </vt:variant>
      <vt:variant>
        <vt:lpstr>Tema</vt:lpstr>
      </vt:variant>
      <vt:variant>
        <vt:i4>4</vt:i4>
      </vt:variant>
      <vt:variant>
        <vt:lpstr>Naslovi slajdova</vt:lpstr>
      </vt:variant>
      <vt:variant>
        <vt:i4>27</vt:i4>
      </vt:variant>
    </vt:vector>
  </HeadingPairs>
  <TitlesOfParts>
    <vt:vector size="42" baseType="lpstr">
      <vt:lpstr>Arial</vt:lpstr>
      <vt:lpstr>Arial Black</vt:lpstr>
      <vt:lpstr>Arial Nova Cond</vt:lpstr>
      <vt:lpstr>Calibri</vt:lpstr>
      <vt:lpstr>Calibri Light</vt:lpstr>
      <vt:lpstr>Lucida Sans Unicode</vt:lpstr>
      <vt:lpstr>Symbol</vt:lpstr>
      <vt:lpstr>Tahoma</vt:lpstr>
      <vt:lpstr>Verdana</vt:lpstr>
      <vt:lpstr>Wingdings</vt:lpstr>
      <vt:lpstr>Wingdings 3</vt:lpstr>
      <vt:lpstr>STRABAG ZÜBLIN Folienmaster</vt:lpstr>
      <vt:lpstr>Nebeski</vt:lpstr>
      <vt:lpstr>Tema sustava Office</vt:lpstr>
      <vt:lpstr>Temă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TEHNIČKI PROPIS ZA ASFALTNE KOLNIKE,  NN 48/2021, Točka A.3.</vt:lpstr>
      <vt:lpstr>Certifikacija bitumenskih mješavina</vt:lpstr>
      <vt:lpstr>Proizvodnja i ugradnja niskotemperaturnih bitumenskih mješavina sa upjenjenim bitumenom</vt:lpstr>
      <vt:lpstr>Proizvodnja niskotemperaturnih bitumenskih mješavina sa upjenjenim bitumenom</vt:lpstr>
      <vt:lpstr>Proizvodnja niskotemperaturnih bitumenskih mješavina sa upjenjenim bitumenom</vt:lpstr>
      <vt:lpstr>Proizvodnja niskotemperaturnih bitumenskih mješavina tehnologijom upjenjenog bitumena</vt:lpstr>
      <vt:lpstr>Proizvodnja niskotemperaturnih bitumenskih mješavina sa upjenjenim bitumenom</vt:lpstr>
      <vt:lpstr>Proizvodnja niskotemperaturnih bitumenskih mješavina sa dodatkom reciklažnog asfaltnog agregata (RA)</vt:lpstr>
      <vt:lpstr>Proizvodnja niskotemperaturnih bitumenskih mješavina sa upjenjenim bitumenom</vt:lpstr>
      <vt:lpstr>Proizvodnja niskotemperaturnih bitumenskih mješavina</vt:lpstr>
      <vt:lpstr>Ugradnja niskotemperaturnih bitumenskih mješavina</vt:lpstr>
      <vt:lpstr>Usporedna ispitivanja niskotemperaturnih i vrućih bitumenskih mješavina </vt:lpstr>
      <vt:lpstr>Proizvodnja niskotemperaturnih bitumenskih mješavina</vt:lpstr>
      <vt:lpstr>Proizvodnja niskotemperaturnih bitumenskih mješavina</vt:lpstr>
      <vt:lpstr>Trial section – fundamental (performance) tests</vt:lpstr>
      <vt:lpstr>Vruća bitumenska mješavina  (HMA)</vt:lpstr>
      <vt:lpstr>Zaključak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Luka Krnic</dc:creator>
  <cp:lastModifiedBy>Zvonko Zvonarek</cp:lastModifiedBy>
  <cp:revision>450</cp:revision>
  <cp:lastPrinted>2025-05-19T12:51:27Z</cp:lastPrinted>
  <dcterms:created xsi:type="dcterms:W3CDTF">2023-01-10T14:35:41Z</dcterms:created>
  <dcterms:modified xsi:type="dcterms:W3CDTF">2025-05-19T12:51:58Z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0x010100B7C64748B88E4F4A81E78C320064AA18</vt:lpwstr>
  </property>
</Properties>
</file>